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424" r:id="rId3"/>
    <p:sldId id="410" r:id="rId4"/>
    <p:sldId id="405" r:id="rId5"/>
    <p:sldId id="428" r:id="rId6"/>
    <p:sldId id="429" r:id="rId7"/>
    <p:sldId id="437" r:id="rId8"/>
    <p:sldId id="435" r:id="rId9"/>
    <p:sldId id="436" r:id="rId10"/>
    <p:sldId id="438" r:id="rId11"/>
    <p:sldId id="426" r:id="rId12"/>
    <p:sldId id="432" r:id="rId13"/>
    <p:sldId id="433" r:id="rId14"/>
    <p:sldId id="430" r:id="rId15"/>
    <p:sldId id="434" r:id="rId16"/>
    <p:sldId id="412" r:id="rId17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D85"/>
    <a:srgbClr val="FFBB05"/>
    <a:srgbClr val="007EB9"/>
    <a:srgbClr val="FFA700"/>
    <a:srgbClr val="0A8F21"/>
    <a:srgbClr val="1AA5D4"/>
    <a:srgbClr val="FD3832"/>
    <a:srgbClr val="1E4FAD"/>
    <a:srgbClr val="F0A64E"/>
    <a:srgbClr val="D9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1"/>
    <p:restoredTop sz="94493"/>
  </p:normalViewPr>
  <p:slideViewPr>
    <p:cSldViewPr>
      <p:cViewPr varScale="1">
        <p:scale>
          <a:sx n="98" d="100"/>
          <a:sy n="98" d="100"/>
        </p:scale>
        <p:origin x="4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29474-A0C3-DF4B-80FE-5782AA15B288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916B7-43C2-0F49-9785-F223C1037567}">
      <dgm:prSet phldrT="[Text]" custT="1"/>
      <dgm:spPr/>
      <dgm:t>
        <a:bodyPr/>
        <a:lstStyle/>
        <a:p>
          <a:r>
            <a:rPr lang="en-US" sz="3600" dirty="0"/>
            <a:t>DAVID</a:t>
          </a:r>
        </a:p>
      </dgm:t>
    </dgm:pt>
    <dgm:pt modelId="{3A5CC3DF-EE86-4A48-8C01-089CCC46A7DB}" type="parTrans" cxnId="{59CCEF86-B7CD-5D42-8241-679733EE35F0}">
      <dgm:prSet/>
      <dgm:spPr/>
      <dgm:t>
        <a:bodyPr/>
        <a:lstStyle/>
        <a:p>
          <a:endParaRPr lang="en-US"/>
        </a:p>
      </dgm:t>
    </dgm:pt>
    <dgm:pt modelId="{5A9A0B1D-2B9B-9447-8788-CFD91A6FA712}" type="sibTrans" cxnId="{59CCEF86-B7CD-5D42-8241-679733EE35F0}">
      <dgm:prSet/>
      <dgm:spPr/>
      <dgm:t>
        <a:bodyPr/>
        <a:lstStyle/>
        <a:p>
          <a:endParaRPr lang="en-US"/>
        </a:p>
      </dgm:t>
    </dgm:pt>
    <dgm:pt modelId="{10C3B62F-662B-E446-95E9-EC2464B47C98}">
      <dgm:prSet phldrT="[Text]"/>
      <dgm:spPr/>
      <dgm:t>
        <a:bodyPr/>
        <a:lstStyle/>
        <a:p>
          <a:r>
            <a:rPr lang="es-ES_tradnl" dirty="0"/>
            <a:t>Social Media</a:t>
          </a:r>
        </a:p>
      </dgm:t>
    </dgm:pt>
    <dgm:pt modelId="{A23BD5EA-FD8E-CE40-9345-5E452B803453}" type="parTrans" cxnId="{AD9B3776-BA2B-3E4B-BE4D-9D89C4EFCC5D}">
      <dgm:prSet/>
      <dgm:spPr/>
      <dgm:t>
        <a:bodyPr/>
        <a:lstStyle/>
        <a:p>
          <a:endParaRPr lang="en-US"/>
        </a:p>
      </dgm:t>
    </dgm:pt>
    <dgm:pt modelId="{3F79F823-680C-4448-9C2A-DD8D8708712C}" type="sibTrans" cxnId="{AD9B3776-BA2B-3E4B-BE4D-9D89C4EFCC5D}">
      <dgm:prSet/>
      <dgm:spPr/>
      <dgm:t>
        <a:bodyPr/>
        <a:lstStyle/>
        <a:p>
          <a:endParaRPr lang="en-US"/>
        </a:p>
      </dgm:t>
    </dgm:pt>
    <dgm:pt modelId="{618E49E1-3F2A-0A49-8892-AA9D430099CD}">
      <dgm:prSet phldrT="[Text]"/>
      <dgm:spPr/>
      <dgm:t>
        <a:bodyPr/>
        <a:lstStyle/>
        <a:p>
          <a:r>
            <a:rPr lang="es-ES_tradnl" noProof="0" dirty="0"/>
            <a:t>Generación</a:t>
          </a:r>
          <a:r>
            <a:rPr lang="es-ES_tradnl" dirty="0"/>
            <a:t> de Contenido</a:t>
          </a:r>
        </a:p>
      </dgm:t>
    </dgm:pt>
    <dgm:pt modelId="{339E7563-01D2-FD4E-AC1C-4829911F9F06}" type="parTrans" cxnId="{9F7497D2-CCC4-E540-9C86-C7E86AC3AEFD}">
      <dgm:prSet/>
      <dgm:spPr/>
      <dgm:t>
        <a:bodyPr/>
        <a:lstStyle/>
        <a:p>
          <a:endParaRPr lang="en-US"/>
        </a:p>
      </dgm:t>
    </dgm:pt>
    <dgm:pt modelId="{68B1670C-3FE0-B947-AD99-77CBAAC51398}" type="sibTrans" cxnId="{9F7497D2-CCC4-E540-9C86-C7E86AC3AEFD}">
      <dgm:prSet/>
      <dgm:spPr/>
      <dgm:t>
        <a:bodyPr/>
        <a:lstStyle/>
        <a:p>
          <a:endParaRPr lang="en-US"/>
        </a:p>
      </dgm:t>
    </dgm:pt>
    <dgm:pt modelId="{DA8CE85A-679C-D448-82A2-6C5C6EB014E2}">
      <dgm:prSet phldrT="[Text]" custT="1"/>
      <dgm:spPr/>
      <dgm:t>
        <a:bodyPr/>
        <a:lstStyle/>
        <a:p>
          <a:r>
            <a:rPr lang="en-US" sz="3600" dirty="0"/>
            <a:t>CAMILA</a:t>
          </a:r>
        </a:p>
      </dgm:t>
    </dgm:pt>
    <dgm:pt modelId="{3845C4CC-E264-444A-9593-0EFDB1633BC0}" type="parTrans" cxnId="{23E73C2E-0B65-AF47-BA9C-E96CA5BADF91}">
      <dgm:prSet/>
      <dgm:spPr/>
      <dgm:t>
        <a:bodyPr/>
        <a:lstStyle/>
        <a:p>
          <a:endParaRPr lang="en-US"/>
        </a:p>
      </dgm:t>
    </dgm:pt>
    <dgm:pt modelId="{C065BD19-E51A-5B4D-ADB7-CA2DF4034E86}" type="sibTrans" cxnId="{23E73C2E-0B65-AF47-BA9C-E96CA5BADF91}">
      <dgm:prSet/>
      <dgm:spPr/>
      <dgm:t>
        <a:bodyPr/>
        <a:lstStyle/>
        <a:p>
          <a:endParaRPr lang="en-US"/>
        </a:p>
      </dgm:t>
    </dgm:pt>
    <dgm:pt modelId="{8331E5C5-435C-3742-9A97-32B465F78E64}">
      <dgm:prSet phldrT="[Text]"/>
      <dgm:spPr/>
      <dgm:t>
        <a:bodyPr/>
        <a:lstStyle/>
        <a:p>
          <a:r>
            <a:rPr lang="es-ES_tradnl" noProof="0" dirty="0"/>
            <a:t>Community Manager</a:t>
          </a:r>
        </a:p>
      </dgm:t>
    </dgm:pt>
    <dgm:pt modelId="{2CC0C191-3A88-884D-945A-F5B0641BE38A}" type="parTrans" cxnId="{F4D75153-B827-3741-A3F2-A170F2048C23}">
      <dgm:prSet/>
      <dgm:spPr/>
      <dgm:t>
        <a:bodyPr/>
        <a:lstStyle/>
        <a:p>
          <a:endParaRPr lang="en-US"/>
        </a:p>
      </dgm:t>
    </dgm:pt>
    <dgm:pt modelId="{12301085-07A9-BA4B-A560-B475E72196DB}" type="sibTrans" cxnId="{F4D75153-B827-3741-A3F2-A170F2048C23}">
      <dgm:prSet/>
      <dgm:spPr/>
      <dgm:t>
        <a:bodyPr/>
        <a:lstStyle/>
        <a:p>
          <a:endParaRPr lang="en-US"/>
        </a:p>
      </dgm:t>
    </dgm:pt>
    <dgm:pt modelId="{A9622414-8B07-824B-8741-C5C04432BCF3}">
      <dgm:prSet phldrT="[Text]"/>
      <dgm:spPr/>
      <dgm:t>
        <a:bodyPr/>
        <a:lstStyle/>
        <a:p>
          <a:r>
            <a:rPr lang="es-ES_tradnl" noProof="0" dirty="0"/>
            <a:t>Generación de Contenidos </a:t>
          </a:r>
        </a:p>
      </dgm:t>
    </dgm:pt>
    <dgm:pt modelId="{4ACE490F-4E94-3141-9A23-005F679BA307}" type="parTrans" cxnId="{A53DA0B6-93AD-E140-8A80-A2CC34BC0A62}">
      <dgm:prSet/>
      <dgm:spPr/>
      <dgm:t>
        <a:bodyPr/>
        <a:lstStyle/>
        <a:p>
          <a:endParaRPr lang="en-US"/>
        </a:p>
      </dgm:t>
    </dgm:pt>
    <dgm:pt modelId="{F8B523E2-1A26-5F4A-879F-592C5A59A534}" type="sibTrans" cxnId="{A53DA0B6-93AD-E140-8A80-A2CC34BC0A62}">
      <dgm:prSet/>
      <dgm:spPr/>
      <dgm:t>
        <a:bodyPr/>
        <a:lstStyle/>
        <a:p>
          <a:endParaRPr lang="en-US"/>
        </a:p>
      </dgm:t>
    </dgm:pt>
    <dgm:pt modelId="{0840A85E-7588-CB4A-A206-F5C7560C6470}">
      <dgm:prSet phldrT="[Text]" custT="1"/>
      <dgm:spPr/>
      <dgm:t>
        <a:bodyPr/>
        <a:lstStyle/>
        <a:p>
          <a:r>
            <a:rPr lang="en-US" sz="3600" dirty="0"/>
            <a:t>ANDREA</a:t>
          </a:r>
        </a:p>
      </dgm:t>
    </dgm:pt>
    <dgm:pt modelId="{94EF997B-F07A-CF42-9EF6-5D4BA685AE06}" type="parTrans" cxnId="{01B44604-945C-4A44-83D8-1AB6F1F5F4A1}">
      <dgm:prSet/>
      <dgm:spPr/>
      <dgm:t>
        <a:bodyPr/>
        <a:lstStyle/>
        <a:p>
          <a:endParaRPr lang="en-US"/>
        </a:p>
      </dgm:t>
    </dgm:pt>
    <dgm:pt modelId="{2112DB22-982E-FC4C-B42E-5C666AC67243}" type="sibTrans" cxnId="{01B44604-945C-4A44-83D8-1AB6F1F5F4A1}">
      <dgm:prSet/>
      <dgm:spPr/>
      <dgm:t>
        <a:bodyPr/>
        <a:lstStyle/>
        <a:p>
          <a:endParaRPr lang="en-US"/>
        </a:p>
      </dgm:t>
    </dgm:pt>
    <dgm:pt modelId="{23DBF7A0-E067-E547-AA75-7A5A72A74B7F}">
      <dgm:prSet phldrT="[Text]"/>
      <dgm:spPr/>
      <dgm:t>
        <a:bodyPr/>
        <a:lstStyle/>
        <a:p>
          <a:r>
            <a:rPr lang="en-US" dirty="0"/>
            <a:t>Proyectos </a:t>
          </a:r>
        </a:p>
      </dgm:t>
    </dgm:pt>
    <dgm:pt modelId="{11272CBF-4006-F34F-91AB-80CC40C61FF0}" type="parTrans" cxnId="{B35F2F4D-7301-8640-B420-CD8BA7EC6400}">
      <dgm:prSet/>
      <dgm:spPr/>
      <dgm:t>
        <a:bodyPr/>
        <a:lstStyle/>
        <a:p>
          <a:endParaRPr lang="en-US"/>
        </a:p>
      </dgm:t>
    </dgm:pt>
    <dgm:pt modelId="{EC3CABE4-378E-0440-944A-2ED2641F7E5D}" type="sibTrans" cxnId="{B35F2F4D-7301-8640-B420-CD8BA7EC6400}">
      <dgm:prSet/>
      <dgm:spPr/>
      <dgm:t>
        <a:bodyPr/>
        <a:lstStyle/>
        <a:p>
          <a:endParaRPr lang="en-US"/>
        </a:p>
      </dgm:t>
    </dgm:pt>
    <dgm:pt modelId="{BF34E6A5-8F32-9740-9F3C-355825FA9163}">
      <dgm:prSet phldrT="[Text]"/>
      <dgm:spPr/>
      <dgm:t>
        <a:bodyPr/>
        <a:lstStyle/>
        <a:p>
          <a:r>
            <a:rPr lang="en-US" dirty="0"/>
            <a:t>Machine Learning, IA, Investigadora Papers Q1</a:t>
          </a:r>
        </a:p>
      </dgm:t>
    </dgm:pt>
    <dgm:pt modelId="{B3313E2C-18FB-E347-859E-3FFC7AC91D8C}" type="parTrans" cxnId="{40B31C95-A8A1-C443-8D5B-3DEAC70F4A3D}">
      <dgm:prSet/>
      <dgm:spPr/>
      <dgm:t>
        <a:bodyPr/>
        <a:lstStyle/>
        <a:p>
          <a:endParaRPr lang="en-US"/>
        </a:p>
      </dgm:t>
    </dgm:pt>
    <dgm:pt modelId="{883A5789-43D0-9C43-B7ED-7B1FCC245702}" type="sibTrans" cxnId="{40B31C95-A8A1-C443-8D5B-3DEAC70F4A3D}">
      <dgm:prSet/>
      <dgm:spPr/>
      <dgm:t>
        <a:bodyPr/>
        <a:lstStyle/>
        <a:p>
          <a:endParaRPr lang="en-US"/>
        </a:p>
      </dgm:t>
    </dgm:pt>
    <dgm:pt modelId="{E0C05CE5-5D87-9943-83E3-EFB456F881FB}">
      <dgm:prSet custT="1"/>
      <dgm:spPr/>
      <dgm:t>
        <a:bodyPr/>
        <a:lstStyle/>
        <a:p>
          <a:r>
            <a:rPr lang="en-US" sz="3600" dirty="0"/>
            <a:t>RUBEN</a:t>
          </a:r>
        </a:p>
      </dgm:t>
    </dgm:pt>
    <dgm:pt modelId="{5FE34424-DD2D-074A-ADA5-E0FFF7C66E04}" type="parTrans" cxnId="{4B26A32D-417F-404D-A031-18C881FD3623}">
      <dgm:prSet/>
      <dgm:spPr/>
      <dgm:t>
        <a:bodyPr/>
        <a:lstStyle/>
        <a:p>
          <a:endParaRPr lang="en-US"/>
        </a:p>
      </dgm:t>
    </dgm:pt>
    <dgm:pt modelId="{CFB03520-7A25-AE4B-9730-D6FF567C0712}" type="sibTrans" cxnId="{4B26A32D-417F-404D-A031-18C881FD3623}">
      <dgm:prSet/>
      <dgm:spPr/>
      <dgm:t>
        <a:bodyPr/>
        <a:lstStyle/>
        <a:p>
          <a:endParaRPr lang="en-US"/>
        </a:p>
      </dgm:t>
    </dgm:pt>
    <dgm:pt modelId="{F9299D10-A6F6-1043-97E8-F2F557289B82}">
      <dgm:prSet custT="1"/>
      <dgm:spPr/>
      <dgm:t>
        <a:bodyPr/>
        <a:lstStyle/>
        <a:p>
          <a:r>
            <a:rPr lang="en-US" sz="3600" dirty="0"/>
            <a:t>CATHERINE</a:t>
          </a:r>
        </a:p>
      </dgm:t>
    </dgm:pt>
    <dgm:pt modelId="{F850BA4C-ED2C-6C47-A8F6-B018EA69D47D}" type="parTrans" cxnId="{59F38CD3-38C1-934D-9597-5CBCDF111F94}">
      <dgm:prSet/>
      <dgm:spPr/>
      <dgm:t>
        <a:bodyPr/>
        <a:lstStyle/>
        <a:p>
          <a:endParaRPr lang="en-US"/>
        </a:p>
      </dgm:t>
    </dgm:pt>
    <dgm:pt modelId="{782C54A0-4FB5-EC45-8103-0A8323B7F962}" type="sibTrans" cxnId="{59F38CD3-38C1-934D-9597-5CBCDF111F94}">
      <dgm:prSet/>
      <dgm:spPr/>
      <dgm:t>
        <a:bodyPr/>
        <a:lstStyle/>
        <a:p>
          <a:endParaRPr lang="en-US"/>
        </a:p>
      </dgm:t>
    </dgm:pt>
    <dgm:pt modelId="{52A1EB88-81ED-9C41-B98D-553B033D8A62}">
      <dgm:prSet custT="1"/>
      <dgm:spPr/>
      <dgm:t>
        <a:bodyPr/>
        <a:lstStyle/>
        <a:p>
          <a:r>
            <a:rPr lang="en-US" sz="3600" dirty="0"/>
            <a:t>FANNY</a:t>
          </a:r>
        </a:p>
      </dgm:t>
    </dgm:pt>
    <dgm:pt modelId="{18BFD391-4DFC-5148-B2FD-B973F458407C}" type="parTrans" cxnId="{F6B0DF65-5C53-8345-AC57-615EABD0A2F6}">
      <dgm:prSet/>
      <dgm:spPr/>
      <dgm:t>
        <a:bodyPr/>
        <a:lstStyle/>
        <a:p>
          <a:endParaRPr lang="en-US"/>
        </a:p>
      </dgm:t>
    </dgm:pt>
    <dgm:pt modelId="{FC6DF621-8919-354D-9AC6-5F1AB90DECF7}" type="sibTrans" cxnId="{F6B0DF65-5C53-8345-AC57-615EABD0A2F6}">
      <dgm:prSet/>
      <dgm:spPr/>
      <dgm:t>
        <a:bodyPr/>
        <a:lstStyle/>
        <a:p>
          <a:endParaRPr lang="en-US"/>
        </a:p>
      </dgm:t>
    </dgm:pt>
    <dgm:pt modelId="{71304E04-CEB8-1A40-A309-961C52591CEE}">
      <dgm:prSet phldrT="[Text]"/>
      <dgm:spPr/>
      <dgm:t>
        <a:bodyPr/>
        <a:lstStyle/>
        <a:p>
          <a:endParaRPr lang="en-US" dirty="0"/>
        </a:p>
      </dgm:t>
    </dgm:pt>
    <dgm:pt modelId="{6D68A77E-84C8-9246-9364-F5AF18171B2D}" type="parTrans" cxnId="{DD39B55B-1801-3A47-8BF2-DDEB0695C6ED}">
      <dgm:prSet/>
      <dgm:spPr/>
      <dgm:t>
        <a:bodyPr/>
        <a:lstStyle/>
        <a:p>
          <a:endParaRPr lang="en-US"/>
        </a:p>
      </dgm:t>
    </dgm:pt>
    <dgm:pt modelId="{17ABFBBC-714B-8A40-ABA9-05AED994BE95}" type="sibTrans" cxnId="{DD39B55B-1801-3A47-8BF2-DDEB0695C6ED}">
      <dgm:prSet/>
      <dgm:spPr/>
      <dgm:t>
        <a:bodyPr/>
        <a:lstStyle/>
        <a:p>
          <a:endParaRPr lang="en-US"/>
        </a:p>
      </dgm:t>
    </dgm:pt>
    <dgm:pt modelId="{6259F0AA-AF71-AE44-846E-2DE8EF8B92D5}">
      <dgm:prSet phldrT="[Text]"/>
      <dgm:spPr/>
      <dgm:t>
        <a:bodyPr/>
        <a:lstStyle/>
        <a:p>
          <a:r>
            <a:rPr lang="en-US" dirty="0"/>
            <a:t>PHD Ciencias de Computación y Master en Telemática</a:t>
          </a:r>
        </a:p>
      </dgm:t>
    </dgm:pt>
    <dgm:pt modelId="{97E6AC99-8865-AF42-8446-FF0EAD6C53C3}" type="parTrans" cxnId="{ACED325C-A96B-524D-9CB6-FF10737201B3}">
      <dgm:prSet/>
      <dgm:spPr/>
      <dgm:t>
        <a:bodyPr/>
        <a:lstStyle/>
        <a:p>
          <a:endParaRPr lang="en-US"/>
        </a:p>
      </dgm:t>
    </dgm:pt>
    <dgm:pt modelId="{F3410D46-4867-4749-8231-F7AC14C99F46}" type="sibTrans" cxnId="{ACED325C-A96B-524D-9CB6-FF10737201B3}">
      <dgm:prSet/>
      <dgm:spPr/>
      <dgm:t>
        <a:bodyPr/>
        <a:lstStyle/>
        <a:p>
          <a:endParaRPr lang="en-US"/>
        </a:p>
      </dgm:t>
    </dgm:pt>
    <dgm:pt modelId="{47BF32FD-CE90-784A-875D-3551B91F5940}">
      <dgm:prSet phldrT="[Text]"/>
      <dgm:spPr/>
      <dgm:t>
        <a:bodyPr/>
        <a:lstStyle/>
        <a:p>
          <a:r>
            <a:rPr lang="es-ES_tradnl" dirty="0"/>
            <a:t>Maneja 3 Idiomas</a:t>
          </a:r>
        </a:p>
      </dgm:t>
    </dgm:pt>
    <dgm:pt modelId="{5ACD8812-90E3-674F-931C-6A87BCDB0FBF}" type="parTrans" cxnId="{4B31DA4D-2C7C-B84C-A221-BB276BCAF4B8}">
      <dgm:prSet/>
      <dgm:spPr/>
      <dgm:t>
        <a:bodyPr/>
        <a:lstStyle/>
        <a:p>
          <a:endParaRPr lang="en-US"/>
        </a:p>
      </dgm:t>
    </dgm:pt>
    <dgm:pt modelId="{BE63ECA0-C578-BB48-A2A6-FBD43D56A04E}" type="sibTrans" cxnId="{4B31DA4D-2C7C-B84C-A221-BB276BCAF4B8}">
      <dgm:prSet/>
      <dgm:spPr/>
      <dgm:t>
        <a:bodyPr/>
        <a:lstStyle/>
        <a:p>
          <a:endParaRPr lang="en-US"/>
        </a:p>
      </dgm:t>
    </dgm:pt>
    <dgm:pt modelId="{250102EC-AE19-134D-9A49-0318BCC75B9E}">
      <dgm:prSet/>
      <dgm:spPr/>
      <dgm:t>
        <a:bodyPr/>
        <a:lstStyle/>
        <a:p>
          <a:r>
            <a:rPr lang="en-US" dirty="0"/>
            <a:t>Marketing y </a:t>
          </a:r>
          <a:r>
            <a:rPr lang="es-ES_tradnl" noProof="0" dirty="0"/>
            <a:t>Programación</a:t>
          </a:r>
        </a:p>
      </dgm:t>
    </dgm:pt>
    <dgm:pt modelId="{3D6300F5-4E89-0A46-9284-D6898AFA4E53}" type="parTrans" cxnId="{7EAF82FE-BC24-CA46-85A2-F6182CE7A13B}">
      <dgm:prSet/>
      <dgm:spPr/>
      <dgm:t>
        <a:bodyPr/>
        <a:lstStyle/>
        <a:p>
          <a:endParaRPr lang="en-US"/>
        </a:p>
      </dgm:t>
    </dgm:pt>
    <dgm:pt modelId="{E214B1D9-8D8B-7140-BF01-82C3833F97D4}" type="sibTrans" cxnId="{7EAF82FE-BC24-CA46-85A2-F6182CE7A13B}">
      <dgm:prSet/>
      <dgm:spPr/>
      <dgm:t>
        <a:bodyPr/>
        <a:lstStyle/>
        <a:p>
          <a:endParaRPr lang="en-US"/>
        </a:p>
      </dgm:t>
    </dgm:pt>
    <dgm:pt modelId="{BAB83C75-3124-344B-BE35-512992F18CB2}">
      <dgm:prSet/>
      <dgm:spPr/>
      <dgm:t>
        <a:bodyPr/>
        <a:lstStyle/>
        <a:p>
          <a:r>
            <a:rPr lang="en-US" dirty="0"/>
            <a:t>IA, Difusión de Contenido, Producción de Medios y Programación</a:t>
          </a:r>
        </a:p>
      </dgm:t>
    </dgm:pt>
    <dgm:pt modelId="{4DBBEDE5-EEE6-8443-8DB1-4230584087BB}" type="parTrans" cxnId="{DBDADB5F-0426-AF46-9562-0D81769E5653}">
      <dgm:prSet/>
      <dgm:spPr/>
      <dgm:t>
        <a:bodyPr/>
        <a:lstStyle/>
        <a:p>
          <a:endParaRPr lang="en-US"/>
        </a:p>
      </dgm:t>
    </dgm:pt>
    <dgm:pt modelId="{8A6388AE-4128-DC49-960C-FE9D3AD43221}" type="sibTrans" cxnId="{DBDADB5F-0426-AF46-9562-0D81769E5653}">
      <dgm:prSet/>
      <dgm:spPr/>
      <dgm:t>
        <a:bodyPr/>
        <a:lstStyle/>
        <a:p>
          <a:endParaRPr lang="en-US"/>
        </a:p>
      </dgm:t>
    </dgm:pt>
    <dgm:pt modelId="{6BE1244C-61CF-C14A-9A1A-E895A3204ED6}">
      <dgm:prSet/>
      <dgm:spPr/>
      <dgm:t>
        <a:bodyPr/>
        <a:lstStyle/>
        <a:p>
          <a:r>
            <a:rPr lang="en-US" dirty="0"/>
            <a:t>Master en Ingeniería de Sitios Web, Certificación Microsoft, Certificación PHP Zend California</a:t>
          </a:r>
        </a:p>
      </dgm:t>
    </dgm:pt>
    <dgm:pt modelId="{27967B15-6F48-794B-A2F4-272167465CAD}" type="parTrans" cxnId="{0CA27C41-7D44-554E-A28E-742ED7D74BE4}">
      <dgm:prSet/>
      <dgm:spPr/>
      <dgm:t>
        <a:bodyPr/>
        <a:lstStyle/>
        <a:p>
          <a:endParaRPr lang="en-US"/>
        </a:p>
      </dgm:t>
    </dgm:pt>
    <dgm:pt modelId="{D00001F5-7F88-A548-A468-A2959F8D03CF}" type="sibTrans" cxnId="{0CA27C41-7D44-554E-A28E-742ED7D74BE4}">
      <dgm:prSet/>
      <dgm:spPr/>
      <dgm:t>
        <a:bodyPr/>
        <a:lstStyle/>
        <a:p>
          <a:endParaRPr lang="en-US"/>
        </a:p>
      </dgm:t>
    </dgm:pt>
    <dgm:pt modelId="{D2081994-DF9C-D14A-8768-AF011425DDE8}">
      <dgm:prSet/>
      <dgm:spPr/>
      <dgm:t>
        <a:bodyPr/>
        <a:lstStyle/>
        <a:p>
          <a:r>
            <a:rPr lang="en-US" dirty="0"/>
            <a:t>Programación y DBA (Bases de Datos)</a:t>
          </a:r>
        </a:p>
      </dgm:t>
    </dgm:pt>
    <dgm:pt modelId="{EC9548B8-EC6B-C841-833E-18711C7A7309}" type="parTrans" cxnId="{9D42F1C0-0BF3-2D4E-9B2F-DF97CB626E61}">
      <dgm:prSet/>
      <dgm:spPr/>
      <dgm:t>
        <a:bodyPr/>
        <a:lstStyle/>
        <a:p>
          <a:endParaRPr lang="en-US"/>
        </a:p>
      </dgm:t>
    </dgm:pt>
    <dgm:pt modelId="{B3B31E55-04B3-104C-AB37-C3ACA19FCC36}" type="sibTrans" cxnId="{9D42F1C0-0BF3-2D4E-9B2F-DF97CB626E61}">
      <dgm:prSet/>
      <dgm:spPr/>
      <dgm:t>
        <a:bodyPr/>
        <a:lstStyle/>
        <a:p>
          <a:endParaRPr lang="en-US"/>
        </a:p>
      </dgm:t>
    </dgm:pt>
    <dgm:pt modelId="{89548CF7-514B-0B46-9E93-72BE77AEFB6C}">
      <dgm:prSet/>
      <dgm:spPr/>
      <dgm:t>
        <a:bodyPr/>
        <a:lstStyle/>
        <a:p>
          <a:r>
            <a:rPr lang="en-US" dirty="0"/>
            <a:t>Oracle , MySQL, SQL Server, PostGree, Acucobol </a:t>
          </a:r>
        </a:p>
      </dgm:t>
    </dgm:pt>
    <dgm:pt modelId="{18195966-7088-F04D-9E5E-75359B1792B1}" type="parTrans" cxnId="{A9F09E87-155B-4041-BD73-B2F3D1D8EC85}">
      <dgm:prSet/>
      <dgm:spPr/>
      <dgm:t>
        <a:bodyPr/>
        <a:lstStyle/>
        <a:p>
          <a:endParaRPr lang="en-US"/>
        </a:p>
      </dgm:t>
    </dgm:pt>
    <dgm:pt modelId="{2FE8AC67-0820-2F4B-B425-C67D94380E15}" type="sibTrans" cxnId="{A9F09E87-155B-4041-BD73-B2F3D1D8EC85}">
      <dgm:prSet/>
      <dgm:spPr/>
      <dgm:t>
        <a:bodyPr/>
        <a:lstStyle/>
        <a:p>
          <a:endParaRPr lang="en-US"/>
        </a:p>
      </dgm:t>
    </dgm:pt>
    <dgm:pt modelId="{8404529E-D596-6E4A-811E-AC4ED7C26A04}">
      <dgm:prSet/>
      <dgm:spPr/>
      <dgm:t>
        <a:bodyPr/>
        <a:lstStyle/>
        <a:p>
          <a:r>
            <a:rPr lang="en-US" dirty="0"/>
            <a:t>Master en Telemática, Certificación Oracle Forms PSQL, Certificación en MySQL, Certficación Android</a:t>
          </a:r>
        </a:p>
      </dgm:t>
    </dgm:pt>
    <dgm:pt modelId="{657CA7FA-1911-D548-A111-214F53C8A63A}" type="parTrans" cxnId="{B473E98C-EDD9-EA4F-8513-26FA006BCB08}">
      <dgm:prSet/>
      <dgm:spPr/>
      <dgm:t>
        <a:bodyPr/>
        <a:lstStyle/>
        <a:p>
          <a:endParaRPr lang="en-US"/>
        </a:p>
      </dgm:t>
    </dgm:pt>
    <dgm:pt modelId="{846D9133-A649-7545-A050-A63446353224}" type="sibTrans" cxnId="{B473E98C-EDD9-EA4F-8513-26FA006BCB08}">
      <dgm:prSet/>
      <dgm:spPr/>
      <dgm:t>
        <a:bodyPr/>
        <a:lstStyle/>
        <a:p>
          <a:endParaRPr lang="en-US"/>
        </a:p>
      </dgm:t>
    </dgm:pt>
    <dgm:pt modelId="{2D9C87AD-AA01-C846-99EB-98BF4D4FA4F1}">
      <dgm:prSet/>
      <dgm:spPr/>
      <dgm:t>
        <a:bodyPr/>
        <a:lstStyle/>
        <a:p>
          <a:r>
            <a:rPr lang="en-US" dirty="0"/>
            <a:t>Programación C++, C-Sharp y DBA (Bases de Datos)</a:t>
          </a:r>
        </a:p>
      </dgm:t>
    </dgm:pt>
    <dgm:pt modelId="{64BEA7A7-34B0-1B41-AE7D-DEDA6466F0C9}" type="parTrans" cxnId="{DC717D0E-D410-844D-B551-C2F0C84A846C}">
      <dgm:prSet/>
      <dgm:spPr/>
      <dgm:t>
        <a:bodyPr/>
        <a:lstStyle/>
        <a:p>
          <a:endParaRPr lang="en-US"/>
        </a:p>
      </dgm:t>
    </dgm:pt>
    <dgm:pt modelId="{779A2395-29C7-8F47-8536-D25AAFC85C9E}" type="sibTrans" cxnId="{DC717D0E-D410-844D-B551-C2F0C84A846C}">
      <dgm:prSet/>
      <dgm:spPr/>
      <dgm:t>
        <a:bodyPr/>
        <a:lstStyle/>
        <a:p>
          <a:endParaRPr lang="en-US"/>
        </a:p>
      </dgm:t>
    </dgm:pt>
    <dgm:pt modelId="{37E5F78E-62AD-844E-B60D-C529B57A462B}">
      <dgm:prSet/>
      <dgm:spPr/>
      <dgm:t>
        <a:bodyPr/>
        <a:lstStyle/>
        <a:p>
          <a:r>
            <a:rPr lang="en-US" dirty="0"/>
            <a:t>Oracle , MySQL, SQL Server, PostGree, Acucobol </a:t>
          </a:r>
        </a:p>
      </dgm:t>
    </dgm:pt>
    <dgm:pt modelId="{033A65C5-C919-CF4B-9291-6AF7095BE072}" type="parTrans" cxnId="{9E9F17C9-EE44-C14E-BE2F-A9538ACA5006}">
      <dgm:prSet/>
      <dgm:spPr/>
      <dgm:t>
        <a:bodyPr/>
        <a:lstStyle/>
        <a:p>
          <a:endParaRPr lang="en-US"/>
        </a:p>
      </dgm:t>
    </dgm:pt>
    <dgm:pt modelId="{819F07C7-85D8-9040-B523-024DFC32EA29}" type="sibTrans" cxnId="{9E9F17C9-EE44-C14E-BE2F-A9538ACA5006}">
      <dgm:prSet/>
      <dgm:spPr/>
      <dgm:t>
        <a:bodyPr/>
        <a:lstStyle/>
        <a:p>
          <a:endParaRPr lang="en-US"/>
        </a:p>
      </dgm:t>
    </dgm:pt>
    <dgm:pt modelId="{3653525A-C43A-4E4B-BC75-04BD26A1981E}">
      <dgm:prSet/>
      <dgm:spPr/>
      <dgm:t>
        <a:bodyPr/>
        <a:lstStyle/>
        <a:p>
          <a:r>
            <a:rPr lang="en-US" dirty="0"/>
            <a:t>Master en Ingeniería Software, Certificación Oracle Forms PSQL, Certificación Java</a:t>
          </a:r>
        </a:p>
      </dgm:t>
    </dgm:pt>
    <dgm:pt modelId="{2051103B-BD84-AA40-980B-59B5B5730490}" type="parTrans" cxnId="{09676D8A-CA77-A748-995C-87C393E2662C}">
      <dgm:prSet/>
      <dgm:spPr/>
      <dgm:t>
        <a:bodyPr/>
        <a:lstStyle/>
        <a:p>
          <a:endParaRPr lang="en-US"/>
        </a:p>
      </dgm:t>
    </dgm:pt>
    <dgm:pt modelId="{1815AAA9-0826-404B-AE76-80CE48D8E572}" type="sibTrans" cxnId="{09676D8A-CA77-A748-995C-87C393E2662C}">
      <dgm:prSet/>
      <dgm:spPr/>
      <dgm:t>
        <a:bodyPr/>
        <a:lstStyle/>
        <a:p>
          <a:endParaRPr lang="en-US"/>
        </a:p>
      </dgm:t>
    </dgm:pt>
    <dgm:pt modelId="{B6D8DE9A-D149-7C47-B2F8-58F6A816F419}">
      <dgm:prSet/>
      <dgm:spPr/>
      <dgm:t>
        <a:bodyPr/>
        <a:lstStyle/>
        <a:p>
          <a:r>
            <a:rPr lang="en-US" dirty="0"/>
            <a:t>Certificación Android, Certificación Swift, Full Stack</a:t>
          </a:r>
        </a:p>
      </dgm:t>
    </dgm:pt>
    <dgm:pt modelId="{0C348A1D-09EC-8647-9BA9-9EAAA77F955B}" type="parTrans" cxnId="{3E6D73FB-F48A-A140-BFCC-3A5FE14C009B}">
      <dgm:prSet/>
      <dgm:spPr/>
      <dgm:t>
        <a:bodyPr/>
        <a:lstStyle/>
        <a:p>
          <a:endParaRPr lang="en-US"/>
        </a:p>
      </dgm:t>
    </dgm:pt>
    <dgm:pt modelId="{6A576721-8185-C54E-8A84-89622D1ABDB2}" type="sibTrans" cxnId="{3E6D73FB-F48A-A140-BFCC-3A5FE14C009B}">
      <dgm:prSet/>
      <dgm:spPr/>
      <dgm:t>
        <a:bodyPr/>
        <a:lstStyle/>
        <a:p>
          <a:endParaRPr lang="en-US"/>
        </a:p>
      </dgm:t>
    </dgm:pt>
    <dgm:pt modelId="{D2A5697D-5842-A046-A6E4-75491CE0D8B4}" type="pres">
      <dgm:prSet presAssocID="{F9E29474-A0C3-DF4B-80FE-5782AA15B288}" presName="Name0" presStyleCnt="0">
        <dgm:presLayoutVars>
          <dgm:dir/>
          <dgm:animLvl val="lvl"/>
          <dgm:resizeHandles val="exact"/>
        </dgm:presLayoutVars>
      </dgm:prSet>
      <dgm:spPr/>
    </dgm:pt>
    <dgm:pt modelId="{AC872C37-6463-BD41-889B-2C1151FFB0D4}" type="pres">
      <dgm:prSet presAssocID="{4A0916B7-43C2-0F49-9785-F223C1037567}" presName="linNode" presStyleCnt="0"/>
      <dgm:spPr/>
    </dgm:pt>
    <dgm:pt modelId="{07423A14-0A45-544B-A71B-EF682D41B81F}" type="pres">
      <dgm:prSet presAssocID="{4A0916B7-43C2-0F49-9785-F223C1037567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B1EEDF7F-3CAF-784D-805B-2051C7CEE811}" type="pres">
      <dgm:prSet presAssocID="{4A0916B7-43C2-0F49-9785-F223C1037567}" presName="descendantText" presStyleLbl="alignAccFollowNode1" presStyleIdx="0" presStyleCnt="6">
        <dgm:presLayoutVars>
          <dgm:bulletEnabled val="1"/>
        </dgm:presLayoutVars>
      </dgm:prSet>
      <dgm:spPr/>
    </dgm:pt>
    <dgm:pt modelId="{80EFFC64-B8F3-0F4C-B83A-FADB7C325A53}" type="pres">
      <dgm:prSet presAssocID="{5A9A0B1D-2B9B-9447-8788-CFD91A6FA712}" presName="sp" presStyleCnt="0"/>
      <dgm:spPr/>
    </dgm:pt>
    <dgm:pt modelId="{9089633F-E499-FF40-ACE8-DD0821291486}" type="pres">
      <dgm:prSet presAssocID="{DA8CE85A-679C-D448-82A2-6C5C6EB014E2}" presName="linNode" presStyleCnt="0"/>
      <dgm:spPr/>
    </dgm:pt>
    <dgm:pt modelId="{FACE35B9-B3EC-094B-885F-9207E354ABF0}" type="pres">
      <dgm:prSet presAssocID="{DA8CE85A-679C-D448-82A2-6C5C6EB014E2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6145C89-6197-8F43-8867-ACBA2B4D9A43}" type="pres">
      <dgm:prSet presAssocID="{DA8CE85A-679C-D448-82A2-6C5C6EB014E2}" presName="descendantText" presStyleLbl="alignAccFollowNode1" presStyleIdx="1" presStyleCnt="6">
        <dgm:presLayoutVars>
          <dgm:bulletEnabled val="1"/>
        </dgm:presLayoutVars>
      </dgm:prSet>
      <dgm:spPr/>
    </dgm:pt>
    <dgm:pt modelId="{1DA3B6B7-4366-FE4E-96D3-3DCF89889B60}" type="pres">
      <dgm:prSet presAssocID="{C065BD19-E51A-5B4D-ADB7-CA2DF4034E86}" presName="sp" presStyleCnt="0"/>
      <dgm:spPr/>
    </dgm:pt>
    <dgm:pt modelId="{1DB39BC6-8130-9641-85C9-CB8177C5F205}" type="pres">
      <dgm:prSet presAssocID="{0840A85E-7588-CB4A-A206-F5C7560C6470}" presName="linNode" presStyleCnt="0"/>
      <dgm:spPr/>
    </dgm:pt>
    <dgm:pt modelId="{22F5D3DD-FD28-6C40-BF15-27866E6963D7}" type="pres">
      <dgm:prSet presAssocID="{0840A85E-7588-CB4A-A206-F5C7560C647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94010C9-620C-0F4C-98E7-8E2CAB306A31}" type="pres">
      <dgm:prSet presAssocID="{0840A85E-7588-CB4A-A206-F5C7560C6470}" presName="descendantText" presStyleLbl="alignAccFollowNode1" presStyleIdx="2" presStyleCnt="6">
        <dgm:presLayoutVars>
          <dgm:bulletEnabled val="1"/>
        </dgm:presLayoutVars>
      </dgm:prSet>
      <dgm:spPr/>
    </dgm:pt>
    <dgm:pt modelId="{3AE360DC-6722-CC4A-ABBC-81ED26A75DBB}" type="pres">
      <dgm:prSet presAssocID="{2112DB22-982E-FC4C-B42E-5C666AC67243}" presName="sp" presStyleCnt="0"/>
      <dgm:spPr/>
    </dgm:pt>
    <dgm:pt modelId="{2671461B-17F3-F04B-BAB6-C40C17543BFA}" type="pres">
      <dgm:prSet presAssocID="{E0C05CE5-5D87-9943-83E3-EFB456F881FB}" presName="linNode" presStyleCnt="0"/>
      <dgm:spPr/>
    </dgm:pt>
    <dgm:pt modelId="{53DEAFD6-D148-4D4E-8A41-A7FC6DCEC54A}" type="pres">
      <dgm:prSet presAssocID="{E0C05CE5-5D87-9943-83E3-EFB456F881F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673F3FF7-49A5-824E-8B66-9C30D65EB32D}" type="pres">
      <dgm:prSet presAssocID="{E0C05CE5-5D87-9943-83E3-EFB456F881FB}" presName="descendantText" presStyleLbl="alignAccFollowNode1" presStyleIdx="3" presStyleCnt="6">
        <dgm:presLayoutVars>
          <dgm:bulletEnabled val="1"/>
        </dgm:presLayoutVars>
      </dgm:prSet>
      <dgm:spPr/>
    </dgm:pt>
    <dgm:pt modelId="{F9CA9AC3-536F-C641-92EA-C3B2F9C441E0}" type="pres">
      <dgm:prSet presAssocID="{CFB03520-7A25-AE4B-9730-D6FF567C0712}" presName="sp" presStyleCnt="0"/>
      <dgm:spPr/>
    </dgm:pt>
    <dgm:pt modelId="{F2C47A66-5D03-5949-A2A2-E457EE5BFBE7}" type="pres">
      <dgm:prSet presAssocID="{F9299D10-A6F6-1043-97E8-F2F557289B82}" presName="linNode" presStyleCnt="0"/>
      <dgm:spPr/>
    </dgm:pt>
    <dgm:pt modelId="{6214B3CB-23B4-F84B-BFD4-19BC3F493684}" type="pres">
      <dgm:prSet presAssocID="{F9299D10-A6F6-1043-97E8-F2F557289B82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09EA677-D069-754A-ACA9-E8696DF96E43}" type="pres">
      <dgm:prSet presAssocID="{F9299D10-A6F6-1043-97E8-F2F557289B82}" presName="descendantText" presStyleLbl="alignAccFollowNode1" presStyleIdx="4" presStyleCnt="6">
        <dgm:presLayoutVars>
          <dgm:bulletEnabled val="1"/>
        </dgm:presLayoutVars>
      </dgm:prSet>
      <dgm:spPr/>
    </dgm:pt>
    <dgm:pt modelId="{C156F27B-00B0-3645-A4D5-11D51CAD58EF}" type="pres">
      <dgm:prSet presAssocID="{782C54A0-4FB5-EC45-8103-0A8323B7F962}" presName="sp" presStyleCnt="0"/>
      <dgm:spPr/>
    </dgm:pt>
    <dgm:pt modelId="{F91A8DAB-C747-E349-9B53-9C69DA19E663}" type="pres">
      <dgm:prSet presAssocID="{52A1EB88-81ED-9C41-B98D-553B033D8A62}" presName="linNode" presStyleCnt="0"/>
      <dgm:spPr/>
    </dgm:pt>
    <dgm:pt modelId="{BFBF1A78-EF60-464C-B121-177A19C8411E}" type="pres">
      <dgm:prSet presAssocID="{52A1EB88-81ED-9C41-B98D-553B033D8A62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21E809E4-8E90-9F49-83A4-5F3FA7C88846}" type="pres">
      <dgm:prSet presAssocID="{52A1EB88-81ED-9C41-B98D-553B033D8A62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01B44604-945C-4A44-83D8-1AB6F1F5F4A1}" srcId="{F9E29474-A0C3-DF4B-80FE-5782AA15B288}" destId="{0840A85E-7588-CB4A-A206-F5C7560C6470}" srcOrd="2" destOrd="0" parTransId="{94EF997B-F07A-CF42-9EF6-5D4BA685AE06}" sibTransId="{2112DB22-982E-FC4C-B42E-5C666AC67243}"/>
    <dgm:cxn modelId="{63094907-5A2D-DA49-A86E-23BB2C1359F2}" type="presOf" srcId="{250102EC-AE19-134D-9A49-0318BCC75B9E}" destId="{673F3FF7-49A5-824E-8B66-9C30D65EB32D}" srcOrd="0" destOrd="0" presId="urn:microsoft.com/office/officeart/2005/8/layout/vList5"/>
    <dgm:cxn modelId="{DC717D0E-D410-844D-B551-C2F0C84A846C}" srcId="{52A1EB88-81ED-9C41-B98D-553B033D8A62}" destId="{2D9C87AD-AA01-C846-99EB-98BF4D4FA4F1}" srcOrd="0" destOrd="0" parTransId="{64BEA7A7-34B0-1B41-AE7D-DEDA6466F0C9}" sibTransId="{779A2395-29C7-8F47-8536-D25AAFC85C9E}"/>
    <dgm:cxn modelId="{214EBB0E-991D-5D4D-9FC8-237626BE3BCA}" type="presOf" srcId="{8404529E-D596-6E4A-811E-AC4ED7C26A04}" destId="{309EA677-D069-754A-ACA9-E8696DF96E43}" srcOrd="0" destOrd="2" presId="urn:microsoft.com/office/officeart/2005/8/layout/vList5"/>
    <dgm:cxn modelId="{B201B123-F771-2E42-8DFD-90C1C296AE84}" type="presOf" srcId="{DA8CE85A-679C-D448-82A2-6C5C6EB014E2}" destId="{FACE35B9-B3EC-094B-885F-9207E354ABF0}" srcOrd="0" destOrd="0" presId="urn:microsoft.com/office/officeart/2005/8/layout/vList5"/>
    <dgm:cxn modelId="{0FAD5D2C-3609-244D-8787-43DD4AFA6407}" type="presOf" srcId="{D2081994-DF9C-D14A-8768-AF011425DDE8}" destId="{309EA677-D069-754A-ACA9-E8696DF96E43}" srcOrd="0" destOrd="0" presId="urn:microsoft.com/office/officeart/2005/8/layout/vList5"/>
    <dgm:cxn modelId="{4B26A32D-417F-404D-A031-18C881FD3623}" srcId="{F9E29474-A0C3-DF4B-80FE-5782AA15B288}" destId="{E0C05CE5-5D87-9943-83E3-EFB456F881FB}" srcOrd="3" destOrd="0" parTransId="{5FE34424-DD2D-074A-ADA5-E0FFF7C66E04}" sibTransId="{CFB03520-7A25-AE4B-9730-D6FF567C0712}"/>
    <dgm:cxn modelId="{23E73C2E-0B65-AF47-BA9C-E96CA5BADF91}" srcId="{F9E29474-A0C3-DF4B-80FE-5782AA15B288}" destId="{DA8CE85A-679C-D448-82A2-6C5C6EB014E2}" srcOrd="1" destOrd="0" parTransId="{3845C4CC-E264-444A-9593-0EFDB1633BC0}" sibTransId="{C065BD19-E51A-5B4D-ADB7-CA2DF4034E86}"/>
    <dgm:cxn modelId="{9350E332-3B41-1E43-A29D-4D582362597C}" type="presOf" srcId="{8331E5C5-435C-3742-9A97-32B465F78E64}" destId="{36145C89-6197-8F43-8867-ACBA2B4D9A43}" srcOrd="0" destOrd="0" presId="urn:microsoft.com/office/officeart/2005/8/layout/vList5"/>
    <dgm:cxn modelId="{0CA27C41-7D44-554E-A28E-742ED7D74BE4}" srcId="{E0C05CE5-5D87-9943-83E3-EFB456F881FB}" destId="{6BE1244C-61CF-C14A-9A1A-E895A3204ED6}" srcOrd="2" destOrd="0" parTransId="{27967B15-6F48-794B-A2F4-272167465CAD}" sibTransId="{D00001F5-7F88-A548-A468-A2959F8D03CF}"/>
    <dgm:cxn modelId="{B35F2F4D-7301-8640-B420-CD8BA7EC6400}" srcId="{0840A85E-7588-CB4A-A206-F5C7560C6470}" destId="{23DBF7A0-E067-E547-AA75-7A5A72A74B7F}" srcOrd="0" destOrd="0" parTransId="{11272CBF-4006-F34F-91AB-80CC40C61FF0}" sibTransId="{EC3CABE4-378E-0440-944A-2ED2641F7E5D}"/>
    <dgm:cxn modelId="{4B31DA4D-2C7C-B84C-A221-BB276BCAF4B8}" srcId="{4A0916B7-43C2-0F49-9785-F223C1037567}" destId="{47BF32FD-CE90-784A-875D-3551B91F5940}" srcOrd="2" destOrd="0" parTransId="{5ACD8812-90E3-674F-931C-6A87BCDB0FBF}" sibTransId="{BE63ECA0-C578-BB48-A2A6-FBD43D56A04E}"/>
    <dgm:cxn modelId="{78F4A74E-825B-1643-AEAC-D0B5835B2887}" type="presOf" srcId="{BAB83C75-3124-344B-BE35-512992F18CB2}" destId="{673F3FF7-49A5-824E-8B66-9C30D65EB32D}" srcOrd="0" destOrd="1" presId="urn:microsoft.com/office/officeart/2005/8/layout/vList5"/>
    <dgm:cxn modelId="{F4D75153-B827-3741-A3F2-A170F2048C23}" srcId="{DA8CE85A-679C-D448-82A2-6C5C6EB014E2}" destId="{8331E5C5-435C-3742-9A97-32B465F78E64}" srcOrd="0" destOrd="0" parTransId="{2CC0C191-3A88-884D-945A-F5B0641BE38A}" sibTransId="{12301085-07A9-BA4B-A560-B475E72196DB}"/>
    <dgm:cxn modelId="{DD39B55B-1801-3A47-8BF2-DDEB0695C6ED}" srcId="{0840A85E-7588-CB4A-A206-F5C7560C6470}" destId="{71304E04-CEB8-1A40-A309-961C52591CEE}" srcOrd="3" destOrd="0" parTransId="{6D68A77E-84C8-9246-9364-F5AF18171B2D}" sibTransId="{17ABFBBC-714B-8A40-ABA9-05AED994BE95}"/>
    <dgm:cxn modelId="{ACED325C-A96B-524D-9CB6-FF10737201B3}" srcId="{0840A85E-7588-CB4A-A206-F5C7560C6470}" destId="{6259F0AA-AF71-AE44-846E-2DE8EF8B92D5}" srcOrd="2" destOrd="0" parTransId="{97E6AC99-8865-AF42-8446-FF0EAD6C53C3}" sibTransId="{F3410D46-4867-4749-8231-F7AC14C99F46}"/>
    <dgm:cxn modelId="{B8A3935D-D16E-8643-9C82-A1EE46B624F0}" type="presOf" srcId="{0840A85E-7588-CB4A-A206-F5C7560C6470}" destId="{22F5D3DD-FD28-6C40-BF15-27866E6963D7}" srcOrd="0" destOrd="0" presId="urn:microsoft.com/office/officeart/2005/8/layout/vList5"/>
    <dgm:cxn modelId="{DBDADB5F-0426-AF46-9562-0D81769E5653}" srcId="{E0C05CE5-5D87-9943-83E3-EFB456F881FB}" destId="{BAB83C75-3124-344B-BE35-512992F18CB2}" srcOrd="1" destOrd="0" parTransId="{4DBBEDE5-EEE6-8443-8DB1-4230584087BB}" sibTransId="{8A6388AE-4128-DC49-960C-FE9D3AD43221}"/>
    <dgm:cxn modelId="{F6B0DF65-5C53-8345-AC57-615EABD0A2F6}" srcId="{F9E29474-A0C3-DF4B-80FE-5782AA15B288}" destId="{52A1EB88-81ED-9C41-B98D-553B033D8A62}" srcOrd="5" destOrd="0" parTransId="{18BFD391-4DFC-5148-B2FD-B973F458407C}" sibTransId="{FC6DF621-8919-354D-9AC6-5F1AB90DECF7}"/>
    <dgm:cxn modelId="{0B209268-1EF6-CC4D-AA39-E41719F9CD60}" type="presOf" srcId="{23DBF7A0-E067-E547-AA75-7A5A72A74B7F}" destId="{294010C9-620C-0F4C-98E7-8E2CAB306A31}" srcOrd="0" destOrd="0" presId="urn:microsoft.com/office/officeart/2005/8/layout/vList5"/>
    <dgm:cxn modelId="{87120773-10C3-D74E-8331-125BA673E1D0}" type="presOf" srcId="{47BF32FD-CE90-784A-875D-3551B91F5940}" destId="{B1EEDF7F-3CAF-784D-805B-2051C7CEE811}" srcOrd="0" destOrd="2" presId="urn:microsoft.com/office/officeart/2005/8/layout/vList5"/>
    <dgm:cxn modelId="{AD9B3776-BA2B-3E4B-BE4D-9D89C4EFCC5D}" srcId="{4A0916B7-43C2-0F49-9785-F223C1037567}" destId="{10C3B62F-662B-E446-95E9-EC2464B47C98}" srcOrd="0" destOrd="0" parTransId="{A23BD5EA-FD8E-CE40-9345-5E452B803453}" sibTransId="{3F79F823-680C-4448-9C2A-DD8D8708712C}"/>
    <dgm:cxn modelId="{F6E3A078-818B-8B4A-B666-E13205B618B0}" type="presOf" srcId="{6259F0AA-AF71-AE44-846E-2DE8EF8B92D5}" destId="{294010C9-620C-0F4C-98E7-8E2CAB306A31}" srcOrd="0" destOrd="2" presId="urn:microsoft.com/office/officeart/2005/8/layout/vList5"/>
    <dgm:cxn modelId="{15CBE87A-7D9F-664D-9BE7-4816CE8CACB9}" type="presOf" srcId="{E0C05CE5-5D87-9943-83E3-EFB456F881FB}" destId="{53DEAFD6-D148-4D4E-8A41-A7FC6DCEC54A}" srcOrd="0" destOrd="0" presId="urn:microsoft.com/office/officeart/2005/8/layout/vList5"/>
    <dgm:cxn modelId="{4FB41D7F-421E-8348-A8D9-183B1E69C05B}" type="presOf" srcId="{3653525A-C43A-4E4B-BC75-04BD26A1981E}" destId="{21E809E4-8E90-9F49-83A4-5F3FA7C88846}" srcOrd="0" destOrd="2" presId="urn:microsoft.com/office/officeart/2005/8/layout/vList5"/>
    <dgm:cxn modelId="{18BD6E83-1F40-E745-A88E-3D4B549A79AE}" type="presOf" srcId="{89548CF7-514B-0B46-9E93-72BE77AEFB6C}" destId="{309EA677-D069-754A-ACA9-E8696DF96E43}" srcOrd="0" destOrd="1" presId="urn:microsoft.com/office/officeart/2005/8/layout/vList5"/>
    <dgm:cxn modelId="{E1A55F84-9048-C942-A1D3-9405B295C021}" type="presOf" srcId="{10C3B62F-662B-E446-95E9-EC2464B47C98}" destId="{B1EEDF7F-3CAF-784D-805B-2051C7CEE811}" srcOrd="0" destOrd="0" presId="urn:microsoft.com/office/officeart/2005/8/layout/vList5"/>
    <dgm:cxn modelId="{4C05EA86-DA9E-F84D-9F9A-DCAE49EF171D}" type="presOf" srcId="{2D9C87AD-AA01-C846-99EB-98BF4D4FA4F1}" destId="{21E809E4-8E90-9F49-83A4-5F3FA7C88846}" srcOrd="0" destOrd="0" presId="urn:microsoft.com/office/officeart/2005/8/layout/vList5"/>
    <dgm:cxn modelId="{59CCEF86-B7CD-5D42-8241-679733EE35F0}" srcId="{F9E29474-A0C3-DF4B-80FE-5782AA15B288}" destId="{4A0916B7-43C2-0F49-9785-F223C1037567}" srcOrd="0" destOrd="0" parTransId="{3A5CC3DF-EE86-4A48-8C01-089CCC46A7DB}" sibTransId="{5A9A0B1D-2B9B-9447-8788-CFD91A6FA712}"/>
    <dgm:cxn modelId="{A9F09E87-155B-4041-BD73-B2F3D1D8EC85}" srcId="{F9299D10-A6F6-1043-97E8-F2F557289B82}" destId="{89548CF7-514B-0B46-9E93-72BE77AEFB6C}" srcOrd="1" destOrd="0" parTransId="{18195966-7088-F04D-9E5E-75359B1792B1}" sibTransId="{2FE8AC67-0820-2F4B-B425-C67D94380E15}"/>
    <dgm:cxn modelId="{09676D8A-CA77-A748-995C-87C393E2662C}" srcId="{52A1EB88-81ED-9C41-B98D-553B033D8A62}" destId="{3653525A-C43A-4E4B-BC75-04BD26A1981E}" srcOrd="2" destOrd="0" parTransId="{2051103B-BD84-AA40-980B-59B5B5730490}" sibTransId="{1815AAA9-0826-404B-AE76-80CE48D8E572}"/>
    <dgm:cxn modelId="{A0D5EA8A-F1B6-7440-AB13-D2E1A85625DB}" type="presOf" srcId="{37E5F78E-62AD-844E-B60D-C529B57A462B}" destId="{21E809E4-8E90-9F49-83A4-5F3FA7C88846}" srcOrd="0" destOrd="1" presId="urn:microsoft.com/office/officeart/2005/8/layout/vList5"/>
    <dgm:cxn modelId="{B473E98C-EDD9-EA4F-8513-26FA006BCB08}" srcId="{F9299D10-A6F6-1043-97E8-F2F557289B82}" destId="{8404529E-D596-6E4A-811E-AC4ED7C26A04}" srcOrd="2" destOrd="0" parTransId="{657CA7FA-1911-D548-A111-214F53C8A63A}" sibTransId="{846D9133-A649-7545-A050-A63446353224}"/>
    <dgm:cxn modelId="{40B31C95-A8A1-C443-8D5B-3DEAC70F4A3D}" srcId="{0840A85E-7588-CB4A-A206-F5C7560C6470}" destId="{BF34E6A5-8F32-9740-9F3C-355825FA9163}" srcOrd="1" destOrd="0" parTransId="{B3313E2C-18FB-E347-859E-3FFC7AC91D8C}" sibTransId="{883A5789-43D0-9C43-B7ED-7B1FCC245702}"/>
    <dgm:cxn modelId="{4E12A09A-0EC7-6842-9257-9BEA19F84CBE}" type="presOf" srcId="{F9E29474-A0C3-DF4B-80FE-5782AA15B288}" destId="{D2A5697D-5842-A046-A6E4-75491CE0D8B4}" srcOrd="0" destOrd="0" presId="urn:microsoft.com/office/officeart/2005/8/layout/vList5"/>
    <dgm:cxn modelId="{8330D9B1-7EDE-0B48-A75B-8F10254435BC}" type="presOf" srcId="{6BE1244C-61CF-C14A-9A1A-E895A3204ED6}" destId="{673F3FF7-49A5-824E-8B66-9C30D65EB32D}" srcOrd="0" destOrd="2" presId="urn:microsoft.com/office/officeart/2005/8/layout/vList5"/>
    <dgm:cxn modelId="{A53DA0B6-93AD-E140-8A80-A2CC34BC0A62}" srcId="{DA8CE85A-679C-D448-82A2-6C5C6EB014E2}" destId="{A9622414-8B07-824B-8741-C5C04432BCF3}" srcOrd="1" destOrd="0" parTransId="{4ACE490F-4E94-3141-9A23-005F679BA307}" sibTransId="{F8B523E2-1A26-5F4A-879F-592C5A59A534}"/>
    <dgm:cxn modelId="{9D42F1C0-0BF3-2D4E-9B2F-DF97CB626E61}" srcId="{F9299D10-A6F6-1043-97E8-F2F557289B82}" destId="{D2081994-DF9C-D14A-8768-AF011425DDE8}" srcOrd="0" destOrd="0" parTransId="{EC9548B8-EC6B-C841-833E-18711C7A7309}" sibTransId="{B3B31E55-04B3-104C-AB37-C3ACA19FCC36}"/>
    <dgm:cxn modelId="{9E9F17C9-EE44-C14E-BE2F-A9538ACA5006}" srcId="{52A1EB88-81ED-9C41-B98D-553B033D8A62}" destId="{37E5F78E-62AD-844E-B60D-C529B57A462B}" srcOrd="1" destOrd="0" parTransId="{033A65C5-C919-CF4B-9291-6AF7095BE072}" sibTransId="{819F07C7-85D8-9040-B523-024DFC32EA29}"/>
    <dgm:cxn modelId="{E0BA92CA-B53E-8940-B03A-C52BF9A745EC}" type="presOf" srcId="{52A1EB88-81ED-9C41-B98D-553B033D8A62}" destId="{BFBF1A78-EF60-464C-B121-177A19C8411E}" srcOrd="0" destOrd="0" presId="urn:microsoft.com/office/officeart/2005/8/layout/vList5"/>
    <dgm:cxn modelId="{A70DC8D1-31EE-AD46-9FB8-C470927B54BD}" type="presOf" srcId="{BF34E6A5-8F32-9740-9F3C-355825FA9163}" destId="{294010C9-620C-0F4C-98E7-8E2CAB306A31}" srcOrd="0" destOrd="1" presId="urn:microsoft.com/office/officeart/2005/8/layout/vList5"/>
    <dgm:cxn modelId="{9F7497D2-CCC4-E540-9C86-C7E86AC3AEFD}" srcId="{4A0916B7-43C2-0F49-9785-F223C1037567}" destId="{618E49E1-3F2A-0A49-8892-AA9D430099CD}" srcOrd="1" destOrd="0" parTransId="{339E7563-01D2-FD4E-AC1C-4829911F9F06}" sibTransId="{68B1670C-3FE0-B947-AD99-77CBAAC51398}"/>
    <dgm:cxn modelId="{59F38CD3-38C1-934D-9597-5CBCDF111F94}" srcId="{F9E29474-A0C3-DF4B-80FE-5782AA15B288}" destId="{F9299D10-A6F6-1043-97E8-F2F557289B82}" srcOrd="4" destOrd="0" parTransId="{F850BA4C-ED2C-6C47-A8F6-B018EA69D47D}" sibTransId="{782C54A0-4FB5-EC45-8103-0A8323B7F962}"/>
    <dgm:cxn modelId="{01B01EDB-5C24-8047-A18C-325127A6D837}" type="presOf" srcId="{4A0916B7-43C2-0F49-9785-F223C1037567}" destId="{07423A14-0A45-544B-A71B-EF682D41B81F}" srcOrd="0" destOrd="0" presId="urn:microsoft.com/office/officeart/2005/8/layout/vList5"/>
    <dgm:cxn modelId="{982518DD-78AA-E54F-AFD6-83D26F5DC0C0}" type="presOf" srcId="{71304E04-CEB8-1A40-A309-961C52591CEE}" destId="{294010C9-620C-0F4C-98E7-8E2CAB306A31}" srcOrd="0" destOrd="3" presId="urn:microsoft.com/office/officeart/2005/8/layout/vList5"/>
    <dgm:cxn modelId="{9F94A5E1-85F6-5B40-BCB5-B705C95CA2E4}" type="presOf" srcId="{B6D8DE9A-D149-7C47-B2F8-58F6A816F419}" destId="{673F3FF7-49A5-824E-8B66-9C30D65EB32D}" srcOrd="0" destOrd="3" presId="urn:microsoft.com/office/officeart/2005/8/layout/vList5"/>
    <dgm:cxn modelId="{269A4AF1-9BFC-D144-9192-04F718965DA9}" type="presOf" srcId="{F9299D10-A6F6-1043-97E8-F2F557289B82}" destId="{6214B3CB-23B4-F84B-BFD4-19BC3F493684}" srcOrd="0" destOrd="0" presId="urn:microsoft.com/office/officeart/2005/8/layout/vList5"/>
    <dgm:cxn modelId="{B013DCF1-890A-464A-943E-88449919B5A7}" type="presOf" srcId="{A9622414-8B07-824B-8741-C5C04432BCF3}" destId="{36145C89-6197-8F43-8867-ACBA2B4D9A43}" srcOrd="0" destOrd="1" presId="urn:microsoft.com/office/officeart/2005/8/layout/vList5"/>
    <dgm:cxn modelId="{54BC6FFA-A7AC-F64A-986F-F0496192E558}" type="presOf" srcId="{618E49E1-3F2A-0A49-8892-AA9D430099CD}" destId="{B1EEDF7F-3CAF-784D-805B-2051C7CEE811}" srcOrd="0" destOrd="1" presId="urn:microsoft.com/office/officeart/2005/8/layout/vList5"/>
    <dgm:cxn modelId="{3E6D73FB-F48A-A140-BFCC-3A5FE14C009B}" srcId="{E0C05CE5-5D87-9943-83E3-EFB456F881FB}" destId="{B6D8DE9A-D149-7C47-B2F8-58F6A816F419}" srcOrd="3" destOrd="0" parTransId="{0C348A1D-09EC-8647-9BA9-9EAAA77F955B}" sibTransId="{6A576721-8185-C54E-8A84-89622D1ABDB2}"/>
    <dgm:cxn modelId="{7EAF82FE-BC24-CA46-85A2-F6182CE7A13B}" srcId="{E0C05CE5-5D87-9943-83E3-EFB456F881FB}" destId="{250102EC-AE19-134D-9A49-0318BCC75B9E}" srcOrd="0" destOrd="0" parTransId="{3D6300F5-4E89-0A46-9284-D6898AFA4E53}" sibTransId="{E214B1D9-8D8B-7140-BF01-82C3833F97D4}"/>
    <dgm:cxn modelId="{1F71728C-4103-2D4E-BD68-3C36975C1574}" type="presParOf" srcId="{D2A5697D-5842-A046-A6E4-75491CE0D8B4}" destId="{AC872C37-6463-BD41-889B-2C1151FFB0D4}" srcOrd="0" destOrd="0" presId="urn:microsoft.com/office/officeart/2005/8/layout/vList5"/>
    <dgm:cxn modelId="{7233DAC6-8CAC-8848-BBC8-AD7DC48214DA}" type="presParOf" srcId="{AC872C37-6463-BD41-889B-2C1151FFB0D4}" destId="{07423A14-0A45-544B-A71B-EF682D41B81F}" srcOrd="0" destOrd="0" presId="urn:microsoft.com/office/officeart/2005/8/layout/vList5"/>
    <dgm:cxn modelId="{1C16DF40-5F08-1D4E-8591-8432B2FD5DE8}" type="presParOf" srcId="{AC872C37-6463-BD41-889B-2C1151FFB0D4}" destId="{B1EEDF7F-3CAF-784D-805B-2051C7CEE811}" srcOrd="1" destOrd="0" presId="urn:microsoft.com/office/officeart/2005/8/layout/vList5"/>
    <dgm:cxn modelId="{241A6ECC-7872-BE4D-9D16-D0EA4C90F35F}" type="presParOf" srcId="{D2A5697D-5842-A046-A6E4-75491CE0D8B4}" destId="{80EFFC64-B8F3-0F4C-B83A-FADB7C325A53}" srcOrd="1" destOrd="0" presId="urn:microsoft.com/office/officeart/2005/8/layout/vList5"/>
    <dgm:cxn modelId="{4049308C-91B2-2442-9B3F-89C1AB839330}" type="presParOf" srcId="{D2A5697D-5842-A046-A6E4-75491CE0D8B4}" destId="{9089633F-E499-FF40-ACE8-DD0821291486}" srcOrd="2" destOrd="0" presId="urn:microsoft.com/office/officeart/2005/8/layout/vList5"/>
    <dgm:cxn modelId="{9BCFD6BD-4902-6A49-BDA1-F169F188693B}" type="presParOf" srcId="{9089633F-E499-FF40-ACE8-DD0821291486}" destId="{FACE35B9-B3EC-094B-885F-9207E354ABF0}" srcOrd="0" destOrd="0" presId="urn:microsoft.com/office/officeart/2005/8/layout/vList5"/>
    <dgm:cxn modelId="{A2C1BBD5-1701-E74F-A3AD-F39A1CD14D41}" type="presParOf" srcId="{9089633F-E499-FF40-ACE8-DD0821291486}" destId="{36145C89-6197-8F43-8867-ACBA2B4D9A43}" srcOrd="1" destOrd="0" presId="urn:microsoft.com/office/officeart/2005/8/layout/vList5"/>
    <dgm:cxn modelId="{52F59C57-FD62-5443-9E82-82C71940C779}" type="presParOf" srcId="{D2A5697D-5842-A046-A6E4-75491CE0D8B4}" destId="{1DA3B6B7-4366-FE4E-96D3-3DCF89889B60}" srcOrd="3" destOrd="0" presId="urn:microsoft.com/office/officeart/2005/8/layout/vList5"/>
    <dgm:cxn modelId="{828569C5-D2B2-594E-A03D-BAA1146B976A}" type="presParOf" srcId="{D2A5697D-5842-A046-A6E4-75491CE0D8B4}" destId="{1DB39BC6-8130-9641-85C9-CB8177C5F205}" srcOrd="4" destOrd="0" presId="urn:microsoft.com/office/officeart/2005/8/layout/vList5"/>
    <dgm:cxn modelId="{2877EF5A-81CB-5C48-91AA-8743E522907D}" type="presParOf" srcId="{1DB39BC6-8130-9641-85C9-CB8177C5F205}" destId="{22F5D3DD-FD28-6C40-BF15-27866E6963D7}" srcOrd="0" destOrd="0" presId="urn:microsoft.com/office/officeart/2005/8/layout/vList5"/>
    <dgm:cxn modelId="{21264B7A-6305-CB4A-8B1B-EE6606A74726}" type="presParOf" srcId="{1DB39BC6-8130-9641-85C9-CB8177C5F205}" destId="{294010C9-620C-0F4C-98E7-8E2CAB306A31}" srcOrd="1" destOrd="0" presId="urn:microsoft.com/office/officeart/2005/8/layout/vList5"/>
    <dgm:cxn modelId="{C7C8441E-6836-CD4C-BDC0-D401DA7A631F}" type="presParOf" srcId="{D2A5697D-5842-A046-A6E4-75491CE0D8B4}" destId="{3AE360DC-6722-CC4A-ABBC-81ED26A75DBB}" srcOrd="5" destOrd="0" presId="urn:microsoft.com/office/officeart/2005/8/layout/vList5"/>
    <dgm:cxn modelId="{143FB870-68A1-4941-A9C5-CE64B0E65953}" type="presParOf" srcId="{D2A5697D-5842-A046-A6E4-75491CE0D8B4}" destId="{2671461B-17F3-F04B-BAB6-C40C17543BFA}" srcOrd="6" destOrd="0" presId="urn:microsoft.com/office/officeart/2005/8/layout/vList5"/>
    <dgm:cxn modelId="{3F412DF3-95ED-9D40-93B8-01285FB8EAD8}" type="presParOf" srcId="{2671461B-17F3-F04B-BAB6-C40C17543BFA}" destId="{53DEAFD6-D148-4D4E-8A41-A7FC6DCEC54A}" srcOrd="0" destOrd="0" presId="urn:microsoft.com/office/officeart/2005/8/layout/vList5"/>
    <dgm:cxn modelId="{9CB608D0-36A6-F042-A086-873BD3BAF5ED}" type="presParOf" srcId="{2671461B-17F3-F04B-BAB6-C40C17543BFA}" destId="{673F3FF7-49A5-824E-8B66-9C30D65EB32D}" srcOrd="1" destOrd="0" presId="urn:microsoft.com/office/officeart/2005/8/layout/vList5"/>
    <dgm:cxn modelId="{F2A2AC1D-2727-BD4E-9663-5E968DC63DD1}" type="presParOf" srcId="{D2A5697D-5842-A046-A6E4-75491CE0D8B4}" destId="{F9CA9AC3-536F-C641-92EA-C3B2F9C441E0}" srcOrd="7" destOrd="0" presId="urn:microsoft.com/office/officeart/2005/8/layout/vList5"/>
    <dgm:cxn modelId="{C1E44A66-F0CD-D449-8357-126594EE783B}" type="presParOf" srcId="{D2A5697D-5842-A046-A6E4-75491CE0D8B4}" destId="{F2C47A66-5D03-5949-A2A2-E457EE5BFBE7}" srcOrd="8" destOrd="0" presId="urn:microsoft.com/office/officeart/2005/8/layout/vList5"/>
    <dgm:cxn modelId="{B2A47158-F410-4B41-8C4B-4419E7A8B944}" type="presParOf" srcId="{F2C47A66-5D03-5949-A2A2-E457EE5BFBE7}" destId="{6214B3CB-23B4-F84B-BFD4-19BC3F493684}" srcOrd="0" destOrd="0" presId="urn:microsoft.com/office/officeart/2005/8/layout/vList5"/>
    <dgm:cxn modelId="{0C723C8E-CF9D-F647-A722-640F069E91D7}" type="presParOf" srcId="{F2C47A66-5D03-5949-A2A2-E457EE5BFBE7}" destId="{309EA677-D069-754A-ACA9-E8696DF96E43}" srcOrd="1" destOrd="0" presId="urn:microsoft.com/office/officeart/2005/8/layout/vList5"/>
    <dgm:cxn modelId="{B00F4658-305E-7D4F-83C1-6F2E1A16E0CA}" type="presParOf" srcId="{D2A5697D-5842-A046-A6E4-75491CE0D8B4}" destId="{C156F27B-00B0-3645-A4D5-11D51CAD58EF}" srcOrd="9" destOrd="0" presId="urn:microsoft.com/office/officeart/2005/8/layout/vList5"/>
    <dgm:cxn modelId="{6BC32E5A-E45E-DB40-96D9-96CFAB5865DE}" type="presParOf" srcId="{D2A5697D-5842-A046-A6E4-75491CE0D8B4}" destId="{F91A8DAB-C747-E349-9B53-9C69DA19E663}" srcOrd="10" destOrd="0" presId="urn:microsoft.com/office/officeart/2005/8/layout/vList5"/>
    <dgm:cxn modelId="{5B9598D4-4CE2-AC46-8A7A-D15F77BAF468}" type="presParOf" srcId="{F91A8DAB-C747-E349-9B53-9C69DA19E663}" destId="{BFBF1A78-EF60-464C-B121-177A19C8411E}" srcOrd="0" destOrd="0" presId="urn:microsoft.com/office/officeart/2005/8/layout/vList5"/>
    <dgm:cxn modelId="{8A558278-CDE6-1041-A990-D0D56BB9E1AD}" type="presParOf" srcId="{F91A8DAB-C747-E349-9B53-9C69DA19E663}" destId="{21E809E4-8E90-9F49-83A4-5F3FA7C888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C2299F-CE08-D542-BE66-513309E21B1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9C61C-56BD-8340-8812-B9DFE4F399EF}">
      <dgm:prSet phldrT="[Text]" custT="1"/>
      <dgm:spPr/>
      <dgm:t>
        <a:bodyPr/>
        <a:lstStyle/>
        <a:p>
          <a:r>
            <a:rPr lang="en-US" sz="3200" b="1" dirty="0"/>
            <a:t>GRANDES EMPRESAS E INDUSTRIA</a:t>
          </a:r>
        </a:p>
      </dgm:t>
    </dgm:pt>
    <dgm:pt modelId="{566BA9F6-F032-6E4D-8C71-AA709B1E8C59}" type="parTrans" cxnId="{AD1BFA52-8DDC-4542-8985-D0DAFCDACA10}">
      <dgm:prSet/>
      <dgm:spPr/>
      <dgm:t>
        <a:bodyPr/>
        <a:lstStyle/>
        <a:p>
          <a:endParaRPr lang="en-US"/>
        </a:p>
      </dgm:t>
    </dgm:pt>
    <dgm:pt modelId="{7CA345AF-6FA6-9B48-8EA9-48C95691F65E}" type="sibTrans" cxnId="{AD1BFA52-8DDC-4542-8985-D0DAFCDACA10}">
      <dgm:prSet/>
      <dgm:spPr/>
      <dgm:t>
        <a:bodyPr/>
        <a:lstStyle/>
        <a:p>
          <a:endParaRPr lang="en-US"/>
        </a:p>
      </dgm:t>
    </dgm:pt>
    <dgm:pt modelId="{40AC09FD-07AE-4541-8512-5AE0EDA4EE12}">
      <dgm:prSet phldrT="[Text]"/>
      <dgm:spPr/>
      <dgm:t>
        <a:bodyPr/>
        <a:lstStyle/>
        <a:p>
          <a:r>
            <a:rPr lang="en-US" dirty="0"/>
            <a:t>GRUPO CARTOPEL</a:t>
          </a:r>
        </a:p>
      </dgm:t>
    </dgm:pt>
    <dgm:pt modelId="{7861B889-81D5-3547-AA8D-56DF224CBF26}" type="parTrans" cxnId="{8EA6CA92-2BC3-604F-8EF1-9131E61035FF}">
      <dgm:prSet/>
      <dgm:spPr/>
      <dgm:t>
        <a:bodyPr/>
        <a:lstStyle/>
        <a:p>
          <a:endParaRPr lang="en-US"/>
        </a:p>
      </dgm:t>
    </dgm:pt>
    <dgm:pt modelId="{20F959E8-66D8-FE48-8114-79895D3CF1B6}" type="sibTrans" cxnId="{8EA6CA92-2BC3-604F-8EF1-9131E61035FF}">
      <dgm:prSet/>
      <dgm:spPr/>
      <dgm:t>
        <a:bodyPr/>
        <a:lstStyle/>
        <a:p>
          <a:endParaRPr lang="en-US"/>
        </a:p>
      </dgm:t>
    </dgm:pt>
    <dgm:pt modelId="{1750ED42-D500-9A44-84C8-0873D975C5B4}">
      <dgm:prSet phldrT="[Text]" custT="1"/>
      <dgm:spPr/>
      <dgm:t>
        <a:bodyPr/>
        <a:lstStyle/>
        <a:p>
          <a:r>
            <a:rPr lang="en-US" sz="1600" b="1" dirty="0"/>
            <a:t>INDUSTRIA CARTON PAPEL, ECUADOR-PERU-COSTA RICA</a:t>
          </a:r>
        </a:p>
      </dgm:t>
    </dgm:pt>
    <dgm:pt modelId="{D56D2185-9A55-C84A-90DA-3C61F8981407}" type="parTrans" cxnId="{8F448E80-FFB7-354E-A752-1D685F8F3D0D}">
      <dgm:prSet/>
      <dgm:spPr/>
      <dgm:t>
        <a:bodyPr/>
        <a:lstStyle/>
        <a:p>
          <a:endParaRPr lang="en-US"/>
        </a:p>
      </dgm:t>
    </dgm:pt>
    <dgm:pt modelId="{75445A27-4BA2-1B48-B593-341357D29D86}" type="sibTrans" cxnId="{8F448E80-FFB7-354E-A752-1D685F8F3D0D}">
      <dgm:prSet/>
      <dgm:spPr/>
      <dgm:t>
        <a:bodyPr/>
        <a:lstStyle/>
        <a:p>
          <a:endParaRPr lang="en-US"/>
        </a:p>
      </dgm:t>
    </dgm:pt>
    <dgm:pt modelId="{7592BBF6-C470-E743-A234-A708113B0F52}">
      <dgm:prSet phldrT="[Text]" custT="1"/>
      <dgm:spPr/>
      <dgm:t>
        <a:bodyPr/>
        <a:lstStyle/>
        <a:p>
          <a:r>
            <a:rPr lang="en-US" sz="1200" dirty="0"/>
            <a:t>PLATAFORMA | CONTROL DE INVENTARIOS</a:t>
          </a:r>
        </a:p>
      </dgm:t>
    </dgm:pt>
    <dgm:pt modelId="{BCE10D3B-55F9-F144-BFFE-179C55F75FE9}" type="parTrans" cxnId="{58A83DD3-FA3D-E24F-8E4B-255E73009FEB}">
      <dgm:prSet/>
      <dgm:spPr/>
      <dgm:t>
        <a:bodyPr/>
        <a:lstStyle/>
        <a:p>
          <a:endParaRPr lang="en-US"/>
        </a:p>
      </dgm:t>
    </dgm:pt>
    <dgm:pt modelId="{EA348E41-FE98-1D4B-8286-76470E37D55D}" type="sibTrans" cxnId="{58A83DD3-FA3D-E24F-8E4B-255E73009FEB}">
      <dgm:prSet/>
      <dgm:spPr/>
      <dgm:t>
        <a:bodyPr/>
        <a:lstStyle/>
        <a:p>
          <a:endParaRPr lang="en-US"/>
        </a:p>
      </dgm:t>
    </dgm:pt>
    <dgm:pt modelId="{7C0C94A7-3659-4F4F-988C-A0441F3EB943}">
      <dgm:prSet custT="1"/>
      <dgm:spPr/>
      <dgm:t>
        <a:bodyPr/>
        <a:lstStyle/>
        <a:p>
          <a:r>
            <a:rPr lang="en-US" sz="1200" dirty="0"/>
            <a:t>SERVICE DESK CRM 800 EMPLEADOS</a:t>
          </a:r>
        </a:p>
      </dgm:t>
    </dgm:pt>
    <dgm:pt modelId="{542EDAA6-628B-F747-A221-D4A520292A64}" type="parTrans" cxnId="{8C7443EA-B26A-CE4A-AA78-4B6DE9D6B13D}">
      <dgm:prSet/>
      <dgm:spPr/>
      <dgm:t>
        <a:bodyPr/>
        <a:lstStyle/>
        <a:p>
          <a:endParaRPr lang="en-US"/>
        </a:p>
      </dgm:t>
    </dgm:pt>
    <dgm:pt modelId="{66E9D18E-1A96-9548-A87F-DBCF818CEF8F}" type="sibTrans" cxnId="{8C7443EA-B26A-CE4A-AA78-4B6DE9D6B13D}">
      <dgm:prSet/>
      <dgm:spPr/>
      <dgm:t>
        <a:bodyPr/>
        <a:lstStyle/>
        <a:p>
          <a:endParaRPr lang="en-US"/>
        </a:p>
      </dgm:t>
    </dgm:pt>
    <dgm:pt modelId="{28E74479-C1B4-6A40-B26C-E146857DA776}">
      <dgm:prSet/>
      <dgm:spPr/>
      <dgm:t>
        <a:bodyPr/>
        <a:lstStyle/>
        <a:p>
          <a:r>
            <a:rPr lang="en-US" dirty="0"/>
            <a:t>AUSTRAL</a:t>
          </a:r>
        </a:p>
      </dgm:t>
    </dgm:pt>
    <dgm:pt modelId="{2D6055CF-6013-EF45-B220-06D91DC6C1F6}" type="parTrans" cxnId="{F97A12FF-4651-8747-AD9D-B701EC5BBBEC}">
      <dgm:prSet/>
      <dgm:spPr/>
      <dgm:t>
        <a:bodyPr/>
        <a:lstStyle/>
        <a:p>
          <a:endParaRPr lang="en-US"/>
        </a:p>
      </dgm:t>
    </dgm:pt>
    <dgm:pt modelId="{48F19F7B-10BE-AD4F-A3C9-85C08C528E7D}" type="sibTrans" cxnId="{F97A12FF-4651-8747-AD9D-B701EC5BBBEC}">
      <dgm:prSet/>
      <dgm:spPr/>
      <dgm:t>
        <a:bodyPr/>
        <a:lstStyle/>
        <a:p>
          <a:endParaRPr lang="en-US"/>
        </a:p>
      </dgm:t>
    </dgm:pt>
    <dgm:pt modelId="{EB5B5B83-F7C0-B64F-8F74-5EDA8FD193B4}">
      <dgm:prSet custT="1"/>
      <dgm:spPr/>
      <dgm:t>
        <a:bodyPr/>
        <a:lstStyle/>
        <a:p>
          <a:r>
            <a:rPr lang="en-US" sz="1600" b="1" dirty="0"/>
            <a:t>CONCESIONARIO | NEW HOLLAND, IVECO, INTERNATIONAL, DYNAPAC, DOOSAN, KAIYI Y FOTON</a:t>
          </a:r>
        </a:p>
      </dgm:t>
    </dgm:pt>
    <dgm:pt modelId="{FDA112D4-6A37-3142-8376-F3AB6A807C5D}" type="parTrans" cxnId="{2F94726D-3129-BB4E-995E-3B885ACA834F}">
      <dgm:prSet/>
      <dgm:spPr/>
      <dgm:t>
        <a:bodyPr/>
        <a:lstStyle/>
        <a:p>
          <a:endParaRPr lang="en-US"/>
        </a:p>
      </dgm:t>
    </dgm:pt>
    <dgm:pt modelId="{F927DF73-0DFC-804A-87EC-BD0DDDDCB725}" type="sibTrans" cxnId="{2F94726D-3129-BB4E-995E-3B885ACA834F}">
      <dgm:prSet/>
      <dgm:spPr/>
      <dgm:t>
        <a:bodyPr/>
        <a:lstStyle/>
        <a:p>
          <a:endParaRPr lang="en-US"/>
        </a:p>
      </dgm:t>
    </dgm:pt>
    <dgm:pt modelId="{EB8EF9A9-4810-BA4A-AFCE-31DC13FA2794}">
      <dgm:prSet custT="1"/>
      <dgm:spPr/>
      <dgm:t>
        <a:bodyPr/>
        <a:lstStyle/>
        <a:p>
          <a:r>
            <a:rPr lang="en-US" sz="1200" dirty="0"/>
            <a:t>DISTRIBUIDOR AUTORIZADO </a:t>
          </a:r>
        </a:p>
      </dgm:t>
    </dgm:pt>
    <dgm:pt modelId="{B6C1B78D-A794-FC42-8AAC-BD96B4F0EE92}" type="parTrans" cxnId="{4FB6E161-A44B-1145-99D7-116C1BD6EC0C}">
      <dgm:prSet/>
      <dgm:spPr/>
      <dgm:t>
        <a:bodyPr/>
        <a:lstStyle/>
        <a:p>
          <a:endParaRPr lang="en-US"/>
        </a:p>
      </dgm:t>
    </dgm:pt>
    <dgm:pt modelId="{ED663F1B-E216-7B4B-9624-83600AB3E4C9}" type="sibTrans" cxnId="{4FB6E161-A44B-1145-99D7-116C1BD6EC0C}">
      <dgm:prSet/>
      <dgm:spPr/>
      <dgm:t>
        <a:bodyPr/>
        <a:lstStyle/>
        <a:p>
          <a:endParaRPr lang="en-US"/>
        </a:p>
      </dgm:t>
    </dgm:pt>
    <dgm:pt modelId="{4B2484D9-397C-8141-B7AA-03C276A9D7AF}">
      <dgm:prSet custT="1"/>
      <dgm:spPr/>
      <dgm:t>
        <a:bodyPr/>
        <a:lstStyle/>
        <a:p>
          <a:r>
            <a:rPr lang="en-US" sz="1200" dirty="0"/>
            <a:t>SERVICE DESK CRM | 60 EMPLEADOS </a:t>
          </a:r>
        </a:p>
      </dgm:t>
    </dgm:pt>
    <dgm:pt modelId="{04B07079-529A-AA49-9CCD-2A1376DEE0B8}" type="sibTrans" cxnId="{4C1210FE-0013-E844-9E79-4EE5DA8FD35E}">
      <dgm:prSet/>
      <dgm:spPr/>
      <dgm:t>
        <a:bodyPr/>
        <a:lstStyle/>
        <a:p>
          <a:endParaRPr lang="en-US"/>
        </a:p>
      </dgm:t>
    </dgm:pt>
    <dgm:pt modelId="{45FA52D4-741E-D545-B289-F519F0A4A584}" type="parTrans" cxnId="{4C1210FE-0013-E844-9E79-4EE5DA8FD35E}">
      <dgm:prSet/>
      <dgm:spPr/>
      <dgm:t>
        <a:bodyPr/>
        <a:lstStyle/>
        <a:p>
          <a:endParaRPr lang="en-US"/>
        </a:p>
      </dgm:t>
    </dgm:pt>
    <dgm:pt modelId="{FB8C9E64-A4A9-104C-A56D-CDABA01D421D}">
      <dgm:prSet custT="1"/>
      <dgm:spPr>
        <a:noFill/>
        <a:ln>
          <a:noFill/>
        </a:ln>
        <a:effectLst/>
      </dgm:spPr>
      <dgm:t>
        <a:bodyPr spcFirstLastPara="0" vert="horz" wrap="square" lIns="125730" tIns="125730" rIns="125730" bIns="125730" numCol="1" spcCol="1270" anchor="t" anchorCtr="0"/>
        <a:lstStyle/>
        <a:p>
          <a:r>
            <a:rPr lang="en-US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JARDIN</a:t>
          </a:r>
          <a:r>
            <a:rPr lang="en-US" sz="5000" b="0" kern="1200" dirty="0"/>
            <a:t> </a:t>
          </a:r>
          <a:r>
            <a:rPr lang="en-US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AZUAYO</a:t>
          </a:r>
          <a:r>
            <a:rPr lang="en-US" sz="5000" b="0" kern="1200" dirty="0"/>
            <a:t> </a:t>
          </a:r>
        </a:p>
      </dgm:t>
    </dgm:pt>
    <dgm:pt modelId="{C8F4A771-4F69-4D46-AB0D-C1DC95FDA62D}" type="sibTrans" cxnId="{663ADB71-2250-F446-AC67-2F402AB4B4F6}">
      <dgm:prSet/>
      <dgm:spPr/>
      <dgm:t>
        <a:bodyPr/>
        <a:lstStyle/>
        <a:p>
          <a:endParaRPr lang="en-US"/>
        </a:p>
      </dgm:t>
    </dgm:pt>
    <dgm:pt modelId="{25FF0FDE-2C1F-B441-932D-D45CE6650B07}" type="parTrans" cxnId="{663ADB71-2250-F446-AC67-2F402AB4B4F6}">
      <dgm:prSet/>
      <dgm:spPr/>
      <dgm:t>
        <a:bodyPr/>
        <a:lstStyle/>
        <a:p>
          <a:endParaRPr lang="en-US"/>
        </a:p>
      </dgm:t>
    </dgm:pt>
    <dgm:pt modelId="{DB7548E5-BA21-1542-9167-41ED3CF6283D}">
      <dgm:prSet custT="1"/>
      <dgm:spPr/>
      <dgm:t>
        <a:bodyPr/>
        <a:lstStyle/>
        <a:p>
          <a:r>
            <a:rPr lang="en-US" sz="1600" b="1" dirty="0"/>
            <a:t>COOPERTIVA AHORRO Y CREDITO</a:t>
          </a:r>
        </a:p>
      </dgm:t>
    </dgm:pt>
    <dgm:pt modelId="{C6AE3115-450A-614C-B79A-A5C8B44CAFAD}" type="sibTrans" cxnId="{751C013B-3B9D-8E45-B418-6A175EFFDD9A}">
      <dgm:prSet/>
      <dgm:spPr/>
      <dgm:t>
        <a:bodyPr/>
        <a:lstStyle/>
        <a:p>
          <a:endParaRPr lang="en-US"/>
        </a:p>
      </dgm:t>
    </dgm:pt>
    <dgm:pt modelId="{99BB6368-4888-E64F-AC67-87FF6A4C0A20}" type="parTrans" cxnId="{751C013B-3B9D-8E45-B418-6A175EFFDD9A}">
      <dgm:prSet/>
      <dgm:spPr/>
      <dgm:t>
        <a:bodyPr/>
        <a:lstStyle/>
        <a:p>
          <a:endParaRPr lang="en-US"/>
        </a:p>
      </dgm:t>
    </dgm:pt>
    <dgm:pt modelId="{1658DF2F-ECDE-0949-A09F-9AD5A7FA95BC}">
      <dgm:prSet custT="1"/>
      <dgm:spPr/>
      <dgm:t>
        <a:bodyPr/>
        <a:lstStyle/>
        <a:p>
          <a:r>
            <a:rPr lang="en-US" sz="1200" dirty="0"/>
            <a:t>CMS | WORDPRESS</a:t>
          </a:r>
        </a:p>
      </dgm:t>
    </dgm:pt>
    <dgm:pt modelId="{F5C355CB-A7DC-9646-B383-9636C5BEBDF5}" type="parTrans" cxnId="{A0715004-232F-4B4E-9F1E-E8A5AF0C2FC1}">
      <dgm:prSet/>
      <dgm:spPr/>
      <dgm:t>
        <a:bodyPr/>
        <a:lstStyle/>
        <a:p>
          <a:endParaRPr lang="en-US"/>
        </a:p>
      </dgm:t>
    </dgm:pt>
    <dgm:pt modelId="{06B58FBB-001B-6F46-8C49-9206D9E6B999}" type="sibTrans" cxnId="{A0715004-232F-4B4E-9F1E-E8A5AF0C2FC1}">
      <dgm:prSet/>
      <dgm:spPr/>
      <dgm:t>
        <a:bodyPr/>
        <a:lstStyle/>
        <a:p>
          <a:endParaRPr lang="en-US"/>
        </a:p>
      </dgm:t>
    </dgm:pt>
    <dgm:pt modelId="{3739E0AA-0E96-3041-9FEB-5BD90712579D}">
      <dgm:prSet custT="1"/>
      <dgm:spPr/>
      <dgm:t>
        <a:bodyPr/>
        <a:lstStyle/>
        <a:p>
          <a:r>
            <a:rPr lang="en-US" sz="1200" dirty="0"/>
            <a:t>HARDENING</a:t>
          </a:r>
        </a:p>
      </dgm:t>
    </dgm:pt>
    <dgm:pt modelId="{9058CDE3-0162-194D-9E1F-3E892B8A698D}" type="parTrans" cxnId="{0C52BCAF-795A-5D49-A3DE-93F17F5306A3}">
      <dgm:prSet/>
      <dgm:spPr/>
      <dgm:t>
        <a:bodyPr/>
        <a:lstStyle/>
        <a:p>
          <a:endParaRPr lang="en-US"/>
        </a:p>
      </dgm:t>
    </dgm:pt>
    <dgm:pt modelId="{70966A54-8D70-4749-A703-E182381028AC}" type="sibTrans" cxnId="{0C52BCAF-795A-5D49-A3DE-93F17F5306A3}">
      <dgm:prSet/>
      <dgm:spPr/>
      <dgm:t>
        <a:bodyPr/>
        <a:lstStyle/>
        <a:p>
          <a:endParaRPr lang="en-US"/>
        </a:p>
      </dgm:t>
    </dgm:pt>
    <dgm:pt modelId="{B6A0AF3B-4D55-9541-9ACD-615C9A883912}">
      <dgm:prSet custT="1"/>
      <dgm:spPr/>
      <dgm:t>
        <a:bodyPr/>
        <a:lstStyle/>
        <a:p>
          <a:r>
            <a:rPr lang="en-US" sz="1200" dirty="0"/>
            <a:t>PLUGINS TRANSACCIONALES</a:t>
          </a:r>
        </a:p>
      </dgm:t>
    </dgm:pt>
    <dgm:pt modelId="{2BB23D59-ED65-D340-9025-B573E3E75E16}" type="parTrans" cxnId="{240099FA-BF5B-AF4B-8E49-E7AED878101B}">
      <dgm:prSet/>
      <dgm:spPr/>
      <dgm:t>
        <a:bodyPr/>
        <a:lstStyle/>
        <a:p>
          <a:endParaRPr lang="en-US"/>
        </a:p>
      </dgm:t>
    </dgm:pt>
    <dgm:pt modelId="{5E8C5670-3C51-7946-8533-B44C6EFF90CC}" type="sibTrans" cxnId="{240099FA-BF5B-AF4B-8E49-E7AED878101B}">
      <dgm:prSet/>
      <dgm:spPr/>
      <dgm:t>
        <a:bodyPr/>
        <a:lstStyle/>
        <a:p>
          <a:endParaRPr lang="en-US"/>
        </a:p>
      </dgm:t>
    </dgm:pt>
    <dgm:pt modelId="{A0A321A3-4F3D-BB4E-89BC-BD0974090185}">
      <dgm:prSet/>
      <dgm:spPr/>
      <dgm:t>
        <a:bodyPr/>
        <a:lstStyle/>
        <a:p>
          <a:r>
            <a:rPr lang="en-US" dirty="0"/>
            <a:t>HLI INTERNATIONAL</a:t>
          </a:r>
        </a:p>
      </dgm:t>
    </dgm:pt>
    <dgm:pt modelId="{25ECDB3E-C79C-8F4F-8FEA-0868CAB7CFD5}" type="parTrans" cxnId="{C6E12C17-B8A3-9B42-A2D7-A8A9D8D568EF}">
      <dgm:prSet/>
      <dgm:spPr/>
      <dgm:t>
        <a:bodyPr/>
        <a:lstStyle/>
        <a:p>
          <a:endParaRPr lang="en-US"/>
        </a:p>
      </dgm:t>
    </dgm:pt>
    <dgm:pt modelId="{6EF1467E-EAFB-2841-B4E0-A4D86F150267}" type="sibTrans" cxnId="{C6E12C17-B8A3-9B42-A2D7-A8A9D8D568EF}">
      <dgm:prSet/>
      <dgm:spPr/>
      <dgm:t>
        <a:bodyPr/>
        <a:lstStyle/>
        <a:p>
          <a:endParaRPr lang="en-US"/>
        </a:p>
      </dgm:t>
    </dgm:pt>
    <dgm:pt modelId="{450851B8-7B35-1545-AA9B-0BA382670146}">
      <dgm:prSet custT="1"/>
      <dgm:spPr/>
      <dgm:t>
        <a:bodyPr/>
        <a:lstStyle/>
        <a:p>
          <a:r>
            <a:rPr lang="en-US" sz="1600" b="1" dirty="0"/>
            <a:t>FUNDACION HUMAN LIFE INTERNATIONAL PRESENCIA EN 5 CONTINENTES</a:t>
          </a:r>
        </a:p>
      </dgm:t>
    </dgm:pt>
    <dgm:pt modelId="{8CD99BA7-EBF7-3B4C-ADDE-99D09C3F0889}" type="parTrans" cxnId="{3E0B4ECA-C5BB-974C-8862-10DE9D1C3986}">
      <dgm:prSet/>
      <dgm:spPr/>
      <dgm:t>
        <a:bodyPr/>
        <a:lstStyle/>
        <a:p>
          <a:endParaRPr lang="en-US"/>
        </a:p>
      </dgm:t>
    </dgm:pt>
    <dgm:pt modelId="{5A006965-CD3B-EB4D-978E-0905EF59A9B7}" type="sibTrans" cxnId="{3E0B4ECA-C5BB-974C-8862-10DE9D1C3986}">
      <dgm:prSet/>
      <dgm:spPr/>
      <dgm:t>
        <a:bodyPr/>
        <a:lstStyle/>
        <a:p>
          <a:endParaRPr lang="en-US"/>
        </a:p>
      </dgm:t>
    </dgm:pt>
    <dgm:pt modelId="{08E04C1B-4220-A745-8754-E2AC628D2070}">
      <dgm:prSet custT="1"/>
      <dgm:spPr/>
      <dgm:t>
        <a:bodyPr/>
        <a:lstStyle/>
        <a:p>
          <a:r>
            <a:rPr lang="en-US" sz="1200" dirty="0"/>
            <a:t>PLATAFORMA E-LEARNING INTERNACIONAL</a:t>
          </a:r>
        </a:p>
      </dgm:t>
    </dgm:pt>
    <dgm:pt modelId="{1107CF9D-6AB6-E24C-ACB5-B186124DBC56}" type="parTrans" cxnId="{0745D212-B552-FD45-B6A1-59BB8CE19BF9}">
      <dgm:prSet/>
      <dgm:spPr/>
      <dgm:t>
        <a:bodyPr/>
        <a:lstStyle/>
        <a:p>
          <a:endParaRPr lang="en-US"/>
        </a:p>
      </dgm:t>
    </dgm:pt>
    <dgm:pt modelId="{044B618E-1AF0-C947-8B14-6F337E3A0F65}" type="sibTrans" cxnId="{0745D212-B552-FD45-B6A1-59BB8CE19BF9}">
      <dgm:prSet/>
      <dgm:spPr/>
      <dgm:t>
        <a:bodyPr/>
        <a:lstStyle/>
        <a:p>
          <a:endParaRPr lang="en-US"/>
        </a:p>
      </dgm:t>
    </dgm:pt>
    <dgm:pt modelId="{8CACEB4C-D323-1444-82D5-85511182BF93}">
      <dgm:prSet custT="1"/>
      <dgm:spPr/>
      <dgm:t>
        <a:bodyPr/>
        <a:lstStyle/>
        <a:p>
          <a:r>
            <a:rPr lang="en-US" sz="1200" dirty="0"/>
            <a:t>HOSTING VIDEO Y PAGINA</a:t>
          </a:r>
        </a:p>
      </dgm:t>
    </dgm:pt>
    <dgm:pt modelId="{942D2D45-6C2C-904D-B306-589BF81B1CF2}" type="parTrans" cxnId="{CCB4E37A-C5F9-D541-8FEC-9A471786C237}">
      <dgm:prSet/>
      <dgm:spPr/>
      <dgm:t>
        <a:bodyPr/>
        <a:lstStyle/>
        <a:p>
          <a:endParaRPr lang="en-US"/>
        </a:p>
      </dgm:t>
    </dgm:pt>
    <dgm:pt modelId="{9CEA4CC1-755F-4842-A93C-77F2EA97910A}" type="sibTrans" cxnId="{CCB4E37A-C5F9-D541-8FEC-9A471786C237}">
      <dgm:prSet/>
      <dgm:spPr/>
      <dgm:t>
        <a:bodyPr/>
        <a:lstStyle/>
        <a:p>
          <a:endParaRPr lang="en-US"/>
        </a:p>
      </dgm:t>
    </dgm:pt>
    <dgm:pt modelId="{A4A5991F-C09A-224F-8D1F-1781E25B75DD}">
      <dgm:prSet/>
      <dgm:spPr/>
      <dgm:t>
        <a:bodyPr/>
        <a:lstStyle/>
        <a:p>
          <a:r>
            <a:rPr lang="en-US" dirty="0"/>
            <a:t>INMOT S.A.</a:t>
          </a:r>
        </a:p>
      </dgm:t>
    </dgm:pt>
    <dgm:pt modelId="{4671F497-5BF0-034B-B44F-722678CD0D32}" type="parTrans" cxnId="{847981DF-0104-644B-8088-34DA363F65EC}">
      <dgm:prSet/>
      <dgm:spPr/>
      <dgm:t>
        <a:bodyPr/>
        <a:lstStyle/>
        <a:p>
          <a:endParaRPr lang="en-US"/>
        </a:p>
      </dgm:t>
    </dgm:pt>
    <dgm:pt modelId="{306A2065-E7CB-3C49-9D64-163CD7EF6BD3}" type="sibTrans" cxnId="{847981DF-0104-644B-8088-34DA363F65EC}">
      <dgm:prSet/>
      <dgm:spPr/>
      <dgm:t>
        <a:bodyPr/>
        <a:lstStyle/>
        <a:p>
          <a:endParaRPr lang="en-US"/>
        </a:p>
      </dgm:t>
    </dgm:pt>
    <dgm:pt modelId="{15CB0CF5-3D91-274A-AEFB-CAD1CA002407}">
      <dgm:prSet custT="1"/>
      <dgm:spPr/>
      <dgm:t>
        <a:bodyPr/>
        <a:lstStyle/>
        <a:p>
          <a:r>
            <a:rPr lang="en-US" sz="1600" b="1" dirty="0"/>
            <a:t>CONCESIONARIO MOTOS BAJAJ TODO EL ECUADOR</a:t>
          </a:r>
        </a:p>
      </dgm:t>
    </dgm:pt>
    <dgm:pt modelId="{A866D940-44AE-A046-8FDC-2613E978B952}" type="parTrans" cxnId="{A66E159B-F9D8-4548-9DE1-216A5D913324}">
      <dgm:prSet/>
      <dgm:spPr/>
      <dgm:t>
        <a:bodyPr/>
        <a:lstStyle/>
        <a:p>
          <a:endParaRPr lang="en-US"/>
        </a:p>
      </dgm:t>
    </dgm:pt>
    <dgm:pt modelId="{C6998B38-8BED-DF4F-BB4D-4BF7C70E3DF5}" type="sibTrans" cxnId="{A66E159B-F9D8-4548-9DE1-216A5D913324}">
      <dgm:prSet/>
      <dgm:spPr/>
      <dgm:t>
        <a:bodyPr/>
        <a:lstStyle/>
        <a:p>
          <a:endParaRPr lang="en-US"/>
        </a:p>
      </dgm:t>
    </dgm:pt>
    <dgm:pt modelId="{978F3517-090D-F74E-8A86-792C3F729939}">
      <dgm:prSet custT="1"/>
      <dgm:spPr/>
      <dgm:t>
        <a:bodyPr/>
        <a:lstStyle/>
        <a:p>
          <a:r>
            <a:rPr lang="en-US" sz="1200" dirty="0"/>
            <a:t>HOSTING CORPORATIVO</a:t>
          </a:r>
        </a:p>
      </dgm:t>
    </dgm:pt>
    <dgm:pt modelId="{6303E295-FF36-4A49-880D-EA32B3140236}" type="parTrans" cxnId="{38783B4F-6F39-5B43-84AE-CA18EA27A4E4}">
      <dgm:prSet/>
      <dgm:spPr/>
      <dgm:t>
        <a:bodyPr/>
        <a:lstStyle/>
        <a:p>
          <a:endParaRPr lang="en-US"/>
        </a:p>
      </dgm:t>
    </dgm:pt>
    <dgm:pt modelId="{1966CC7A-B1A2-C346-A5C9-4AB9666722B7}" type="sibTrans" cxnId="{38783B4F-6F39-5B43-84AE-CA18EA27A4E4}">
      <dgm:prSet/>
      <dgm:spPr/>
      <dgm:t>
        <a:bodyPr/>
        <a:lstStyle/>
        <a:p>
          <a:endParaRPr lang="en-US"/>
        </a:p>
      </dgm:t>
    </dgm:pt>
    <dgm:pt modelId="{5C1D1C0D-0C2D-D849-AF61-AA2EA6EC4102}">
      <dgm:prSet custT="1"/>
      <dgm:spPr/>
      <dgm:t>
        <a:bodyPr/>
        <a:lstStyle/>
        <a:p>
          <a:r>
            <a:rPr lang="en-US" sz="1200" dirty="0"/>
            <a:t>WEBSERVER LOCAL</a:t>
          </a:r>
        </a:p>
      </dgm:t>
    </dgm:pt>
    <dgm:pt modelId="{D8CA4CD1-6BCB-E44A-8BB7-BA71FD58781C}" type="parTrans" cxnId="{C00100AE-25D4-4F47-8FF9-F23EBA7C4E84}">
      <dgm:prSet/>
      <dgm:spPr/>
      <dgm:t>
        <a:bodyPr/>
        <a:lstStyle/>
        <a:p>
          <a:endParaRPr lang="en-US"/>
        </a:p>
      </dgm:t>
    </dgm:pt>
    <dgm:pt modelId="{22CCBB16-5800-B145-B499-7B34E9449406}" type="sibTrans" cxnId="{C00100AE-25D4-4F47-8FF9-F23EBA7C4E84}">
      <dgm:prSet/>
      <dgm:spPr/>
      <dgm:t>
        <a:bodyPr/>
        <a:lstStyle/>
        <a:p>
          <a:endParaRPr lang="en-US"/>
        </a:p>
      </dgm:t>
    </dgm:pt>
    <dgm:pt modelId="{99AB549C-0707-2B4F-8B40-C980FAD06356}">
      <dgm:prSet custT="1"/>
      <dgm:spPr/>
      <dgm:t>
        <a:bodyPr/>
        <a:lstStyle/>
        <a:p>
          <a:r>
            <a:rPr lang="en-US" sz="1200" dirty="0"/>
            <a:t>APP ROBOTIZADA</a:t>
          </a:r>
        </a:p>
      </dgm:t>
    </dgm:pt>
    <dgm:pt modelId="{605C349D-CBDE-8B4B-9371-7E152AE84BDE}" type="parTrans" cxnId="{E9F602DD-7AC8-D94D-95AA-1876D567CFB5}">
      <dgm:prSet/>
      <dgm:spPr/>
      <dgm:t>
        <a:bodyPr/>
        <a:lstStyle/>
        <a:p>
          <a:endParaRPr lang="en-US"/>
        </a:p>
      </dgm:t>
    </dgm:pt>
    <dgm:pt modelId="{02ED417A-8DBF-AD49-B2F7-54CD3E74CF1B}" type="sibTrans" cxnId="{E9F602DD-7AC8-D94D-95AA-1876D567CFB5}">
      <dgm:prSet/>
      <dgm:spPr/>
      <dgm:t>
        <a:bodyPr/>
        <a:lstStyle/>
        <a:p>
          <a:endParaRPr lang="en-US"/>
        </a:p>
      </dgm:t>
    </dgm:pt>
    <dgm:pt modelId="{518DABAC-C015-864F-BC3A-DA348ACEE1DA}">
      <dgm:prSet/>
      <dgm:spPr/>
      <dgm:t>
        <a:bodyPr/>
        <a:lstStyle/>
        <a:p>
          <a:r>
            <a:rPr lang="en-US" dirty="0"/>
            <a:t>CODEABLE</a:t>
          </a:r>
        </a:p>
      </dgm:t>
    </dgm:pt>
    <dgm:pt modelId="{3F81421F-26F8-CD40-B10F-78E113E3E59F}" type="parTrans" cxnId="{8FA0966C-5522-694C-BBBD-CE4555A8110D}">
      <dgm:prSet/>
      <dgm:spPr/>
      <dgm:t>
        <a:bodyPr/>
        <a:lstStyle/>
        <a:p>
          <a:endParaRPr lang="en-US"/>
        </a:p>
      </dgm:t>
    </dgm:pt>
    <dgm:pt modelId="{845B40C6-4E1B-4E46-8192-181F02CA2099}" type="sibTrans" cxnId="{8FA0966C-5522-694C-BBBD-CE4555A8110D}">
      <dgm:prSet/>
      <dgm:spPr/>
      <dgm:t>
        <a:bodyPr/>
        <a:lstStyle/>
        <a:p>
          <a:endParaRPr lang="en-US"/>
        </a:p>
      </dgm:t>
    </dgm:pt>
    <dgm:pt modelId="{53985D15-D1B2-C549-9F4E-CE2163128CFA}">
      <dgm:prSet custT="1"/>
      <dgm:spPr/>
      <dgm:t>
        <a:bodyPr/>
        <a:lstStyle/>
        <a:p>
          <a:r>
            <a:rPr lang="en-US" sz="1600" b="1" dirty="0"/>
            <a:t>PARTNER COWORKER</a:t>
          </a:r>
        </a:p>
      </dgm:t>
    </dgm:pt>
    <dgm:pt modelId="{535438A0-73F3-9E4D-A798-4245D1D7B5E2}" type="parTrans" cxnId="{529FEC7C-BD30-F540-8D60-33EFDF57C8EE}">
      <dgm:prSet/>
      <dgm:spPr/>
      <dgm:t>
        <a:bodyPr/>
        <a:lstStyle/>
        <a:p>
          <a:endParaRPr lang="en-US"/>
        </a:p>
      </dgm:t>
    </dgm:pt>
    <dgm:pt modelId="{319FB607-5308-A14E-8D06-EB2CB3166BBC}" type="sibTrans" cxnId="{529FEC7C-BD30-F540-8D60-33EFDF57C8EE}">
      <dgm:prSet/>
      <dgm:spPr/>
      <dgm:t>
        <a:bodyPr/>
        <a:lstStyle/>
        <a:p>
          <a:endParaRPr lang="en-US"/>
        </a:p>
      </dgm:t>
    </dgm:pt>
    <dgm:pt modelId="{FAC585A2-840B-D949-A017-06F610C09A6B}">
      <dgm:prSet custT="1"/>
      <dgm:spPr/>
      <dgm:t>
        <a:bodyPr/>
        <a:lstStyle/>
        <a:p>
          <a:r>
            <a:rPr lang="en-US" sz="1200" dirty="0"/>
            <a:t>PROGRAMACION PLUGINS AUTOMATIC WORDPRESS INTERNATIONAL</a:t>
          </a:r>
        </a:p>
      </dgm:t>
    </dgm:pt>
    <dgm:pt modelId="{8A8DD868-B958-954E-BD75-6FD530006F6C}" type="parTrans" cxnId="{8ED2BFF4-E2F9-4A42-A249-6A1AF09034E3}">
      <dgm:prSet/>
      <dgm:spPr/>
      <dgm:t>
        <a:bodyPr/>
        <a:lstStyle/>
        <a:p>
          <a:endParaRPr lang="en-US"/>
        </a:p>
      </dgm:t>
    </dgm:pt>
    <dgm:pt modelId="{9CC1C5BF-E750-9D48-95BA-DD2473ADABB2}" type="sibTrans" cxnId="{8ED2BFF4-E2F9-4A42-A249-6A1AF09034E3}">
      <dgm:prSet/>
      <dgm:spPr/>
      <dgm:t>
        <a:bodyPr/>
        <a:lstStyle/>
        <a:p>
          <a:endParaRPr lang="en-US"/>
        </a:p>
      </dgm:t>
    </dgm:pt>
    <dgm:pt modelId="{036DB1E4-5C06-9F4F-B2B8-BC3CB74673DC}" type="pres">
      <dgm:prSet presAssocID="{F9C2299F-CE08-D542-BE66-513309E21B17}" presName="vert0" presStyleCnt="0">
        <dgm:presLayoutVars>
          <dgm:dir/>
          <dgm:animOne val="branch"/>
          <dgm:animLvl val="lvl"/>
        </dgm:presLayoutVars>
      </dgm:prSet>
      <dgm:spPr/>
    </dgm:pt>
    <dgm:pt modelId="{17EB76AD-3932-F54A-90D3-F94C87B7F237}" type="pres">
      <dgm:prSet presAssocID="{8F49C61C-56BD-8340-8812-B9DFE4F399EF}" presName="thickLine" presStyleLbl="alignNode1" presStyleIdx="0" presStyleCnt="1"/>
      <dgm:spPr/>
    </dgm:pt>
    <dgm:pt modelId="{F82E3C3D-F612-254A-B839-B44B98A38354}" type="pres">
      <dgm:prSet presAssocID="{8F49C61C-56BD-8340-8812-B9DFE4F399EF}" presName="horz1" presStyleCnt="0"/>
      <dgm:spPr/>
    </dgm:pt>
    <dgm:pt modelId="{AA008E60-A169-C243-8FDE-7E58A3A38A02}" type="pres">
      <dgm:prSet presAssocID="{8F49C61C-56BD-8340-8812-B9DFE4F399EF}" presName="tx1" presStyleLbl="revTx" presStyleIdx="0" presStyleCnt="26"/>
      <dgm:spPr/>
    </dgm:pt>
    <dgm:pt modelId="{595E3210-5BCA-FD4F-B92A-A46184A7B0CD}" type="pres">
      <dgm:prSet presAssocID="{8F49C61C-56BD-8340-8812-B9DFE4F399EF}" presName="vert1" presStyleCnt="0"/>
      <dgm:spPr/>
    </dgm:pt>
    <dgm:pt modelId="{99C78AA9-50BC-3047-8C25-927B91E6ADF4}" type="pres">
      <dgm:prSet presAssocID="{40AC09FD-07AE-4541-8512-5AE0EDA4EE12}" presName="vertSpace2a" presStyleCnt="0"/>
      <dgm:spPr/>
    </dgm:pt>
    <dgm:pt modelId="{432532E0-9FD1-2B41-AFAB-1C1CD82D2F9F}" type="pres">
      <dgm:prSet presAssocID="{40AC09FD-07AE-4541-8512-5AE0EDA4EE12}" presName="horz2" presStyleCnt="0"/>
      <dgm:spPr/>
    </dgm:pt>
    <dgm:pt modelId="{AAF36801-A286-8448-B41B-8E79A21E5F71}" type="pres">
      <dgm:prSet presAssocID="{40AC09FD-07AE-4541-8512-5AE0EDA4EE12}" presName="horzSpace2" presStyleCnt="0"/>
      <dgm:spPr/>
    </dgm:pt>
    <dgm:pt modelId="{D6ACE2E4-C66D-7D4C-95A8-F7CC01F4B3B9}" type="pres">
      <dgm:prSet presAssocID="{40AC09FD-07AE-4541-8512-5AE0EDA4EE12}" presName="tx2" presStyleLbl="revTx" presStyleIdx="1" presStyleCnt="26"/>
      <dgm:spPr/>
    </dgm:pt>
    <dgm:pt modelId="{7934120F-8E33-F546-84C5-DD8DB0D17B0B}" type="pres">
      <dgm:prSet presAssocID="{40AC09FD-07AE-4541-8512-5AE0EDA4EE12}" presName="vert2" presStyleCnt="0"/>
      <dgm:spPr/>
    </dgm:pt>
    <dgm:pt modelId="{CCAD4705-C73A-1742-A7B2-AA959286D5F5}" type="pres">
      <dgm:prSet presAssocID="{1750ED42-D500-9A44-84C8-0873D975C5B4}" presName="horz3" presStyleCnt="0"/>
      <dgm:spPr/>
    </dgm:pt>
    <dgm:pt modelId="{927F30E7-D36D-0248-B5C9-B63D6A0C86AF}" type="pres">
      <dgm:prSet presAssocID="{1750ED42-D500-9A44-84C8-0873D975C5B4}" presName="horzSpace3" presStyleCnt="0"/>
      <dgm:spPr/>
    </dgm:pt>
    <dgm:pt modelId="{2043FA20-5094-DB4C-B366-F594D6715C5D}" type="pres">
      <dgm:prSet presAssocID="{1750ED42-D500-9A44-84C8-0873D975C5B4}" presName="tx3" presStyleLbl="revTx" presStyleIdx="2" presStyleCnt="26"/>
      <dgm:spPr/>
    </dgm:pt>
    <dgm:pt modelId="{9987C629-8ADA-FD40-B480-6BD2946E3963}" type="pres">
      <dgm:prSet presAssocID="{1750ED42-D500-9A44-84C8-0873D975C5B4}" presName="vert3" presStyleCnt="0"/>
      <dgm:spPr/>
    </dgm:pt>
    <dgm:pt modelId="{5F4C6ACB-09F7-E14E-9E63-C35A71125A37}" type="pres">
      <dgm:prSet presAssocID="{7592BBF6-C470-E743-A234-A708113B0F52}" presName="horz4" presStyleCnt="0"/>
      <dgm:spPr/>
    </dgm:pt>
    <dgm:pt modelId="{6942B370-37BB-D94F-98CE-A024EC5FBF9E}" type="pres">
      <dgm:prSet presAssocID="{7592BBF6-C470-E743-A234-A708113B0F52}" presName="horzSpace4" presStyleCnt="0"/>
      <dgm:spPr/>
    </dgm:pt>
    <dgm:pt modelId="{27D9DB90-756A-F346-90EF-40224636A578}" type="pres">
      <dgm:prSet presAssocID="{7592BBF6-C470-E743-A234-A708113B0F52}" presName="tx4" presStyleLbl="revTx" presStyleIdx="3" presStyleCnt="26">
        <dgm:presLayoutVars>
          <dgm:bulletEnabled val="1"/>
        </dgm:presLayoutVars>
      </dgm:prSet>
      <dgm:spPr/>
    </dgm:pt>
    <dgm:pt modelId="{2A0F9820-6248-EA42-A336-2A2BA864AFA8}" type="pres">
      <dgm:prSet presAssocID="{7C0C94A7-3659-4F4F-988C-A0441F3EB943}" presName="horz4" presStyleCnt="0"/>
      <dgm:spPr/>
    </dgm:pt>
    <dgm:pt modelId="{EDFF3AF4-F2CE-3548-948C-4BBAA9B1AB9E}" type="pres">
      <dgm:prSet presAssocID="{7C0C94A7-3659-4F4F-988C-A0441F3EB943}" presName="horzSpace4" presStyleCnt="0"/>
      <dgm:spPr/>
    </dgm:pt>
    <dgm:pt modelId="{5B5EA482-BB2C-8942-BAF8-BF4D09750255}" type="pres">
      <dgm:prSet presAssocID="{7C0C94A7-3659-4F4F-988C-A0441F3EB943}" presName="tx4" presStyleLbl="revTx" presStyleIdx="4" presStyleCnt="26">
        <dgm:presLayoutVars>
          <dgm:bulletEnabled val="1"/>
        </dgm:presLayoutVars>
      </dgm:prSet>
      <dgm:spPr/>
    </dgm:pt>
    <dgm:pt modelId="{F8AA7F93-890F-184B-A9C0-FAB67D760902}" type="pres">
      <dgm:prSet presAssocID="{40AC09FD-07AE-4541-8512-5AE0EDA4EE12}" presName="thinLine2b" presStyleLbl="callout" presStyleIdx="0" presStyleCnt="6"/>
      <dgm:spPr/>
    </dgm:pt>
    <dgm:pt modelId="{D7E3C9DE-1322-3041-9B6F-65E0BF95CB74}" type="pres">
      <dgm:prSet presAssocID="{40AC09FD-07AE-4541-8512-5AE0EDA4EE12}" presName="vertSpace2b" presStyleCnt="0"/>
      <dgm:spPr/>
    </dgm:pt>
    <dgm:pt modelId="{BA92F6A6-2C75-9D43-B84C-171273F1194B}" type="pres">
      <dgm:prSet presAssocID="{28E74479-C1B4-6A40-B26C-E146857DA776}" presName="horz2" presStyleCnt="0"/>
      <dgm:spPr/>
    </dgm:pt>
    <dgm:pt modelId="{BC0C9745-EDD7-EB43-9C00-13AF29893F33}" type="pres">
      <dgm:prSet presAssocID="{28E74479-C1B4-6A40-B26C-E146857DA776}" presName="horzSpace2" presStyleCnt="0"/>
      <dgm:spPr/>
    </dgm:pt>
    <dgm:pt modelId="{7DF6445B-F3F2-EC4F-A531-BE8D89461A59}" type="pres">
      <dgm:prSet presAssocID="{28E74479-C1B4-6A40-B26C-E146857DA776}" presName="tx2" presStyleLbl="revTx" presStyleIdx="5" presStyleCnt="26"/>
      <dgm:spPr/>
    </dgm:pt>
    <dgm:pt modelId="{386CF6BF-83BF-DB41-9591-D7C9B2A521B1}" type="pres">
      <dgm:prSet presAssocID="{28E74479-C1B4-6A40-B26C-E146857DA776}" presName="vert2" presStyleCnt="0"/>
      <dgm:spPr/>
    </dgm:pt>
    <dgm:pt modelId="{47DF6CA1-CC5C-F54A-8AD4-A30A79CA05F7}" type="pres">
      <dgm:prSet presAssocID="{EB5B5B83-F7C0-B64F-8F74-5EDA8FD193B4}" presName="horz3" presStyleCnt="0"/>
      <dgm:spPr/>
    </dgm:pt>
    <dgm:pt modelId="{46AE450F-53F3-F440-A29B-2F17DFE87CF9}" type="pres">
      <dgm:prSet presAssocID="{EB5B5B83-F7C0-B64F-8F74-5EDA8FD193B4}" presName="horzSpace3" presStyleCnt="0"/>
      <dgm:spPr/>
    </dgm:pt>
    <dgm:pt modelId="{06C9E27A-8CAB-2149-9B82-C10919E39539}" type="pres">
      <dgm:prSet presAssocID="{EB5B5B83-F7C0-B64F-8F74-5EDA8FD193B4}" presName="tx3" presStyleLbl="revTx" presStyleIdx="6" presStyleCnt="26"/>
      <dgm:spPr/>
    </dgm:pt>
    <dgm:pt modelId="{978FAC1B-1975-1042-BDC7-0BDA8775FDBC}" type="pres">
      <dgm:prSet presAssocID="{EB5B5B83-F7C0-B64F-8F74-5EDA8FD193B4}" presName="vert3" presStyleCnt="0"/>
      <dgm:spPr/>
    </dgm:pt>
    <dgm:pt modelId="{0396B254-9B82-B346-9C2C-2D05EA6F2468}" type="pres">
      <dgm:prSet presAssocID="{EB8EF9A9-4810-BA4A-AFCE-31DC13FA2794}" presName="horz4" presStyleCnt="0"/>
      <dgm:spPr/>
    </dgm:pt>
    <dgm:pt modelId="{CBC87730-745E-114D-8D48-E55DD2A7BB1A}" type="pres">
      <dgm:prSet presAssocID="{EB8EF9A9-4810-BA4A-AFCE-31DC13FA2794}" presName="horzSpace4" presStyleCnt="0"/>
      <dgm:spPr/>
    </dgm:pt>
    <dgm:pt modelId="{2E1A8DF7-923D-114C-95EE-471548EA2864}" type="pres">
      <dgm:prSet presAssocID="{EB8EF9A9-4810-BA4A-AFCE-31DC13FA2794}" presName="tx4" presStyleLbl="revTx" presStyleIdx="7" presStyleCnt="26">
        <dgm:presLayoutVars>
          <dgm:bulletEnabled val="1"/>
        </dgm:presLayoutVars>
      </dgm:prSet>
      <dgm:spPr/>
    </dgm:pt>
    <dgm:pt modelId="{A498A85D-62A7-8F4E-A371-8556A3AA99C7}" type="pres">
      <dgm:prSet presAssocID="{4B2484D9-397C-8141-B7AA-03C276A9D7AF}" presName="horz4" presStyleCnt="0"/>
      <dgm:spPr/>
    </dgm:pt>
    <dgm:pt modelId="{AC75B218-16E5-5C4A-AAFE-BC6AFFDD46B2}" type="pres">
      <dgm:prSet presAssocID="{4B2484D9-397C-8141-B7AA-03C276A9D7AF}" presName="horzSpace4" presStyleCnt="0"/>
      <dgm:spPr/>
    </dgm:pt>
    <dgm:pt modelId="{21A15CE0-C89A-B34D-A824-166E972FC365}" type="pres">
      <dgm:prSet presAssocID="{4B2484D9-397C-8141-B7AA-03C276A9D7AF}" presName="tx4" presStyleLbl="revTx" presStyleIdx="8" presStyleCnt="26">
        <dgm:presLayoutVars>
          <dgm:bulletEnabled val="1"/>
        </dgm:presLayoutVars>
      </dgm:prSet>
      <dgm:spPr/>
    </dgm:pt>
    <dgm:pt modelId="{F4E86CC4-A1C4-B642-A8DE-98CA312DF7F2}" type="pres">
      <dgm:prSet presAssocID="{28E74479-C1B4-6A40-B26C-E146857DA776}" presName="thinLine2b" presStyleLbl="callout" presStyleIdx="1" presStyleCnt="6"/>
      <dgm:spPr/>
    </dgm:pt>
    <dgm:pt modelId="{FFBC9B35-9B48-5C43-9986-093B6D334483}" type="pres">
      <dgm:prSet presAssocID="{28E74479-C1B4-6A40-B26C-E146857DA776}" presName="vertSpace2b" presStyleCnt="0"/>
      <dgm:spPr/>
    </dgm:pt>
    <dgm:pt modelId="{E5C34E7A-85A1-004A-AD9C-ED53A0A29BD2}" type="pres">
      <dgm:prSet presAssocID="{FB8C9E64-A4A9-104C-A56D-CDABA01D421D}" presName="horz2" presStyleCnt="0"/>
      <dgm:spPr/>
    </dgm:pt>
    <dgm:pt modelId="{C220E98A-492D-B446-891C-D246F00F1556}" type="pres">
      <dgm:prSet presAssocID="{FB8C9E64-A4A9-104C-A56D-CDABA01D421D}" presName="horzSpace2" presStyleCnt="0"/>
      <dgm:spPr/>
    </dgm:pt>
    <dgm:pt modelId="{F108EA3A-7A3B-BB40-AC0B-FAF92D52585F}" type="pres">
      <dgm:prSet presAssocID="{FB8C9E64-A4A9-104C-A56D-CDABA01D421D}" presName="tx2" presStyleLbl="revTx" presStyleIdx="9" presStyleCnt="26"/>
      <dgm:spPr>
        <a:xfrm>
          <a:off x="2621280" y="4108549"/>
          <a:ext cx="3067507" cy="1910953"/>
        </a:xfrm>
        <a:prstGeom prst="rect">
          <a:avLst/>
        </a:prstGeom>
      </dgm:spPr>
    </dgm:pt>
    <dgm:pt modelId="{77D1B53B-166E-6248-943A-7D5BBE755B48}" type="pres">
      <dgm:prSet presAssocID="{FB8C9E64-A4A9-104C-A56D-CDABA01D421D}" presName="vert2" presStyleCnt="0"/>
      <dgm:spPr/>
    </dgm:pt>
    <dgm:pt modelId="{BAFED310-1A12-C14A-B5C1-CA9E4816938F}" type="pres">
      <dgm:prSet presAssocID="{DB7548E5-BA21-1542-9167-41ED3CF6283D}" presName="horz3" presStyleCnt="0"/>
      <dgm:spPr/>
    </dgm:pt>
    <dgm:pt modelId="{C292A098-FF94-1B4F-807F-4C31E3A4EAA1}" type="pres">
      <dgm:prSet presAssocID="{DB7548E5-BA21-1542-9167-41ED3CF6283D}" presName="horzSpace3" presStyleCnt="0"/>
      <dgm:spPr/>
    </dgm:pt>
    <dgm:pt modelId="{371CAD73-74C4-2742-8745-F49F44387003}" type="pres">
      <dgm:prSet presAssocID="{DB7548E5-BA21-1542-9167-41ED3CF6283D}" presName="tx3" presStyleLbl="revTx" presStyleIdx="10" presStyleCnt="26"/>
      <dgm:spPr/>
    </dgm:pt>
    <dgm:pt modelId="{686CF348-1940-5043-AF02-EFD65E34F4CD}" type="pres">
      <dgm:prSet presAssocID="{DB7548E5-BA21-1542-9167-41ED3CF6283D}" presName="vert3" presStyleCnt="0"/>
      <dgm:spPr/>
    </dgm:pt>
    <dgm:pt modelId="{8D59536F-5470-3644-9264-CBB29A019E60}" type="pres">
      <dgm:prSet presAssocID="{1658DF2F-ECDE-0949-A09F-9AD5A7FA95BC}" presName="horz4" presStyleCnt="0"/>
      <dgm:spPr/>
    </dgm:pt>
    <dgm:pt modelId="{BDF9048D-2331-3A43-A9B8-EA935C1DF9BC}" type="pres">
      <dgm:prSet presAssocID="{1658DF2F-ECDE-0949-A09F-9AD5A7FA95BC}" presName="horzSpace4" presStyleCnt="0"/>
      <dgm:spPr/>
    </dgm:pt>
    <dgm:pt modelId="{DD43924A-F07D-334A-B2DF-B25E7043B20E}" type="pres">
      <dgm:prSet presAssocID="{1658DF2F-ECDE-0949-A09F-9AD5A7FA95BC}" presName="tx4" presStyleLbl="revTx" presStyleIdx="11" presStyleCnt="26">
        <dgm:presLayoutVars>
          <dgm:bulletEnabled val="1"/>
        </dgm:presLayoutVars>
      </dgm:prSet>
      <dgm:spPr/>
    </dgm:pt>
    <dgm:pt modelId="{D5336FCB-591C-9246-824E-44BCC064CDFE}" type="pres">
      <dgm:prSet presAssocID="{3739E0AA-0E96-3041-9FEB-5BD90712579D}" presName="horz4" presStyleCnt="0"/>
      <dgm:spPr/>
    </dgm:pt>
    <dgm:pt modelId="{020FE6F9-D77D-E048-B066-C2025BB87324}" type="pres">
      <dgm:prSet presAssocID="{3739E0AA-0E96-3041-9FEB-5BD90712579D}" presName="horzSpace4" presStyleCnt="0"/>
      <dgm:spPr/>
    </dgm:pt>
    <dgm:pt modelId="{D127950B-0F79-8D47-AE8E-6AE67DE059BB}" type="pres">
      <dgm:prSet presAssocID="{3739E0AA-0E96-3041-9FEB-5BD90712579D}" presName="tx4" presStyleLbl="revTx" presStyleIdx="12" presStyleCnt="26">
        <dgm:presLayoutVars>
          <dgm:bulletEnabled val="1"/>
        </dgm:presLayoutVars>
      </dgm:prSet>
      <dgm:spPr/>
    </dgm:pt>
    <dgm:pt modelId="{36BFA437-E743-AD4F-9FBC-C0FBCDEE0929}" type="pres">
      <dgm:prSet presAssocID="{B6A0AF3B-4D55-9541-9ACD-615C9A883912}" presName="horz4" presStyleCnt="0"/>
      <dgm:spPr/>
    </dgm:pt>
    <dgm:pt modelId="{6249D0AE-5C78-A545-9D61-80974F65C4CE}" type="pres">
      <dgm:prSet presAssocID="{B6A0AF3B-4D55-9541-9ACD-615C9A883912}" presName="horzSpace4" presStyleCnt="0"/>
      <dgm:spPr/>
    </dgm:pt>
    <dgm:pt modelId="{A006D919-CDD3-4C4A-A0B1-C607A6DD8AC9}" type="pres">
      <dgm:prSet presAssocID="{B6A0AF3B-4D55-9541-9ACD-615C9A883912}" presName="tx4" presStyleLbl="revTx" presStyleIdx="13" presStyleCnt="26">
        <dgm:presLayoutVars>
          <dgm:bulletEnabled val="1"/>
        </dgm:presLayoutVars>
      </dgm:prSet>
      <dgm:spPr/>
    </dgm:pt>
    <dgm:pt modelId="{D109E7A5-0BC4-A146-A1F1-9EC28559ABEB}" type="pres">
      <dgm:prSet presAssocID="{FB8C9E64-A4A9-104C-A56D-CDABA01D421D}" presName="thinLine2b" presStyleLbl="callout" presStyleIdx="2" presStyleCnt="6"/>
      <dgm:spPr/>
    </dgm:pt>
    <dgm:pt modelId="{DD9AAA4C-C65C-2748-8AE7-7FF986C13B47}" type="pres">
      <dgm:prSet presAssocID="{FB8C9E64-A4A9-104C-A56D-CDABA01D421D}" presName="vertSpace2b" presStyleCnt="0"/>
      <dgm:spPr/>
    </dgm:pt>
    <dgm:pt modelId="{F0BA015C-C4E9-6946-8912-6E633F5487D8}" type="pres">
      <dgm:prSet presAssocID="{A0A321A3-4F3D-BB4E-89BC-BD0974090185}" presName="horz2" presStyleCnt="0"/>
      <dgm:spPr/>
    </dgm:pt>
    <dgm:pt modelId="{EE1FD639-B81A-614C-BD06-4CE4E4D52FA5}" type="pres">
      <dgm:prSet presAssocID="{A0A321A3-4F3D-BB4E-89BC-BD0974090185}" presName="horzSpace2" presStyleCnt="0"/>
      <dgm:spPr/>
    </dgm:pt>
    <dgm:pt modelId="{18D740A6-D99B-ED4A-A7F8-F9A7D9FDC708}" type="pres">
      <dgm:prSet presAssocID="{A0A321A3-4F3D-BB4E-89BC-BD0974090185}" presName="tx2" presStyleLbl="revTx" presStyleIdx="14" presStyleCnt="26"/>
      <dgm:spPr/>
    </dgm:pt>
    <dgm:pt modelId="{BFE24D43-7784-0D44-9B70-630576303290}" type="pres">
      <dgm:prSet presAssocID="{A0A321A3-4F3D-BB4E-89BC-BD0974090185}" presName="vert2" presStyleCnt="0"/>
      <dgm:spPr/>
    </dgm:pt>
    <dgm:pt modelId="{648461B0-07AC-BF41-BF30-B34A9D2A8D23}" type="pres">
      <dgm:prSet presAssocID="{450851B8-7B35-1545-AA9B-0BA382670146}" presName="horz3" presStyleCnt="0"/>
      <dgm:spPr/>
    </dgm:pt>
    <dgm:pt modelId="{DFB47B93-2F4B-CE47-A1C1-7B5BBD115DC1}" type="pres">
      <dgm:prSet presAssocID="{450851B8-7B35-1545-AA9B-0BA382670146}" presName="horzSpace3" presStyleCnt="0"/>
      <dgm:spPr/>
    </dgm:pt>
    <dgm:pt modelId="{AC42F392-51D2-5049-909B-D315E660A1E3}" type="pres">
      <dgm:prSet presAssocID="{450851B8-7B35-1545-AA9B-0BA382670146}" presName="tx3" presStyleLbl="revTx" presStyleIdx="15" presStyleCnt="26"/>
      <dgm:spPr/>
    </dgm:pt>
    <dgm:pt modelId="{E8AEA919-7D82-CC41-83C6-6CDCC002A4DE}" type="pres">
      <dgm:prSet presAssocID="{450851B8-7B35-1545-AA9B-0BA382670146}" presName="vert3" presStyleCnt="0"/>
      <dgm:spPr/>
    </dgm:pt>
    <dgm:pt modelId="{A2EBEDCB-34F4-8B4C-AB7E-95CB060080C1}" type="pres">
      <dgm:prSet presAssocID="{08E04C1B-4220-A745-8754-E2AC628D2070}" presName="horz4" presStyleCnt="0"/>
      <dgm:spPr/>
    </dgm:pt>
    <dgm:pt modelId="{EDBD2EB0-DA5E-E24A-B44C-881D5E2F2D95}" type="pres">
      <dgm:prSet presAssocID="{08E04C1B-4220-A745-8754-E2AC628D2070}" presName="horzSpace4" presStyleCnt="0"/>
      <dgm:spPr/>
    </dgm:pt>
    <dgm:pt modelId="{B25774FA-ECAF-074C-A670-BD969925E78D}" type="pres">
      <dgm:prSet presAssocID="{08E04C1B-4220-A745-8754-E2AC628D2070}" presName="tx4" presStyleLbl="revTx" presStyleIdx="16" presStyleCnt="26">
        <dgm:presLayoutVars>
          <dgm:bulletEnabled val="1"/>
        </dgm:presLayoutVars>
      </dgm:prSet>
      <dgm:spPr/>
    </dgm:pt>
    <dgm:pt modelId="{35F3BBD6-8316-0248-AE59-5C7575977690}" type="pres">
      <dgm:prSet presAssocID="{8CACEB4C-D323-1444-82D5-85511182BF93}" presName="horz4" presStyleCnt="0"/>
      <dgm:spPr/>
    </dgm:pt>
    <dgm:pt modelId="{BD8ECD91-9121-414F-B217-FD5006E4F391}" type="pres">
      <dgm:prSet presAssocID="{8CACEB4C-D323-1444-82D5-85511182BF93}" presName="horzSpace4" presStyleCnt="0"/>
      <dgm:spPr/>
    </dgm:pt>
    <dgm:pt modelId="{31F6F5E5-E6DA-C64A-B5AC-4C316354EBA1}" type="pres">
      <dgm:prSet presAssocID="{8CACEB4C-D323-1444-82D5-85511182BF93}" presName="tx4" presStyleLbl="revTx" presStyleIdx="17" presStyleCnt="26">
        <dgm:presLayoutVars>
          <dgm:bulletEnabled val="1"/>
        </dgm:presLayoutVars>
      </dgm:prSet>
      <dgm:spPr/>
    </dgm:pt>
    <dgm:pt modelId="{2E72A813-ADB2-5448-B92A-90FE73ACD312}" type="pres">
      <dgm:prSet presAssocID="{A0A321A3-4F3D-BB4E-89BC-BD0974090185}" presName="thinLine2b" presStyleLbl="callout" presStyleIdx="3" presStyleCnt="6"/>
      <dgm:spPr/>
    </dgm:pt>
    <dgm:pt modelId="{8B555838-CB70-9D41-B6A8-0DFA6E0C07BD}" type="pres">
      <dgm:prSet presAssocID="{A0A321A3-4F3D-BB4E-89BC-BD0974090185}" presName="vertSpace2b" presStyleCnt="0"/>
      <dgm:spPr/>
    </dgm:pt>
    <dgm:pt modelId="{D8E2D327-2BEF-D241-B79E-B6B599B1D250}" type="pres">
      <dgm:prSet presAssocID="{A4A5991F-C09A-224F-8D1F-1781E25B75DD}" presName="horz2" presStyleCnt="0"/>
      <dgm:spPr/>
    </dgm:pt>
    <dgm:pt modelId="{215A6E6A-80D2-1D4C-B8E5-7911F6C09379}" type="pres">
      <dgm:prSet presAssocID="{A4A5991F-C09A-224F-8D1F-1781E25B75DD}" presName="horzSpace2" presStyleCnt="0"/>
      <dgm:spPr/>
    </dgm:pt>
    <dgm:pt modelId="{BD293350-CD97-F746-82DB-6CFD6A6F4332}" type="pres">
      <dgm:prSet presAssocID="{A4A5991F-C09A-224F-8D1F-1781E25B75DD}" presName="tx2" presStyleLbl="revTx" presStyleIdx="18" presStyleCnt="26"/>
      <dgm:spPr/>
    </dgm:pt>
    <dgm:pt modelId="{F0CCF878-70E8-CF4E-AB1C-304D484F9DEC}" type="pres">
      <dgm:prSet presAssocID="{A4A5991F-C09A-224F-8D1F-1781E25B75DD}" presName="vert2" presStyleCnt="0"/>
      <dgm:spPr/>
    </dgm:pt>
    <dgm:pt modelId="{CD4D85D6-E516-D946-A27F-D75254D09021}" type="pres">
      <dgm:prSet presAssocID="{15CB0CF5-3D91-274A-AEFB-CAD1CA002407}" presName="horz3" presStyleCnt="0"/>
      <dgm:spPr/>
    </dgm:pt>
    <dgm:pt modelId="{A2F2BC89-52A7-3B4F-AAEF-9A4210F737E5}" type="pres">
      <dgm:prSet presAssocID="{15CB0CF5-3D91-274A-AEFB-CAD1CA002407}" presName="horzSpace3" presStyleCnt="0"/>
      <dgm:spPr/>
    </dgm:pt>
    <dgm:pt modelId="{F028CE9B-F55F-A243-9739-A5E6B4DB46B1}" type="pres">
      <dgm:prSet presAssocID="{15CB0CF5-3D91-274A-AEFB-CAD1CA002407}" presName="tx3" presStyleLbl="revTx" presStyleIdx="19" presStyleCnt="26"/>
      <dgm:spPr/>
    </dgm:pt>
    <dgm:pt modelId="{08D606B9-40AC-9142-9533-88FD245896DD}" type="pres">
      <dgm:prSet presAssocID="{15CB0CF5-3D91-274A-AEFB-CAD1CA002407}" presName="vert3" presStyleCnt="0"/>
      <dgm:spPr/>
    </dgm:pt>
    <dgm:pt modelId="{1E8183B2-9EA5-A544-A329-893DE4E664C1}" type="pres">
      <dgm:prSet presAssocID="{978F3517-090D-F74E-8A86-792C3F729939}" presName="horz4" presStyleCnt="0"/>
      <dgm:spPr/>
    </dgm:pt>
    <dgm:pt modelId="{4A3232B0-CCD1-744E-AD40-63E39142A64F}" type="pres">
      <dgm:prSet presAssocID="{978F3517-090D-F74E-8A86-792C3F729939}" presName="horzSpace4" presStyleCnt="0"/>
      <dgm:spPr/>
    </dgm:pt>
    <dgm:pt modelId="{5D045A5C-2082-314D-8C21-BF7277B4C96D}" type="pres">
      <dgm:prSet presAssocID="{978F3517-090D-F74E-8A86-792C3F729939}" presName="tx4" presStyleLbl="revTx" presStyleIdx="20" presStyleCnt="26">
        <dgm:presLayoutVars>
          <dgm:bulletEnabled val="1"/>
        </dgm:presLayoutVars>
      </dgm:prSet>
      <dgm:spPr/>
    </dgm:pt>
    <dgm:pt modelId="{2059FBBB-14D6-3647-B2CD-0C517A21BB31}" type="pres">
      <dgm:prSet presAssocID="{5C1D1C0D-0C2D-D849-AF61-AA2EA6EC4102}" presName="horz4" presStyleCnt="0"/>
      <dgm:spPr/>
    </dgm:pt>
    <dgm:pt modelId="{C38C0ECE-808E-0248-878D-42A9A10B85CA}" type="pres">
      <dgm:prSet presAssocID="{5C1D1C0D-0C2D-D849-AF61-AA2EA6EC4102}" presName="horzSpace4" presStyleCnt="0"/>
      <dgm:spPr/>
    </dgm:pt>
    <dgm:pt modelId="{36C13439-2ECD-6C4F-9EB3-C911EDFD1508}" type="pres">
      <dgm:prSet presAssocID="{5C1D1C0D-0C2D-D849-AF61-AA2EA6EC4102}" presName="tx4" presStyleLbl="revTx" presStyleIdx="21" presStyleCnt="26">
        <dgm:presLayoutVars>
          <dgm:bulletEnabled val="1"/>
        </dgm:presLayoutVars>
      </dgm:prSet>
      <dgm:spPr/>
    </dgm:pt>
    <dgm:pt modelId="{CBE082B0-AC0E-D54F-9122-A06425B2AC13}" type="pres">
      <dgm:prSet presAssocID="{99AB549C-0707-2B4F-8B40-C980FAD06356}" presName="horz4" presStyleCnt="0"/>
      <dgm:spPr/>
    </dgm:pt>
    <dgm:pt modelId="{236D3372-9B16-3340-812D-B83ECB88D6CE}" type="pres">
      <dgm:prSet presAssocID="{99AB549C-0707-2B4F-8B40-C980FAD06356}" presName="horzSpace4" presStyleCnt="0"/>
      <dgm:spPr/>
    </dgm:pt>
    <dgm:pt modelId="{B61AEDED-D685-A049-B961-65A2A193ECA5}" type="pres">
      <dgm:prSet presAssocID="{99AB549C-0707-2B4F-8B40-C980FAD06356}" presName="tx4" presStyleLbl="revTx" presStyleIdx="22" presStyleCnt="26">
        <dgm:presLayoutVars>
          <dgm:bulletEnabled val="1"/>
        </dgm:presLayoutVars>
      </dgm:prSet>
      <dgm:spPr/>
    </dgm:pt>
    <dgm:pt modelId="{3E205F14-89B6-034F-9D79-BB7B0A8A7A74}" type="pres">
      <dgm:prSet presAssocID="{A4A5991F-C09A-224F-8D1F-1781E25B75DD}" presName="thinLine2b" presStyleLbl="callout" presStyleIdx="4" presStyleCnt="6"/>
      <dgm:spPr/>
    </dgm:pt>
    <dgm:pt modelId="{655CDD38-3785-0D46-9D31-13BCBE2DDD5E}" type="pres">
      <dgm:prSet presAssocID="{A4A5991F-C09A-224F-8D1F-1781E25B75DD}" presName="vertSpace2b" presStyleCnt="0"/>
      <dgm:spPr/>
    </dgm:pt>
    <dgm:pt modelId="{21CEF562-5519-F84F-93B1-F3A1822850A4}" type="pres">
      <dgm:prSet presAssocID="{518DABAC-C015-864F-BC3A-DA348ACEE1DA}" presName="horz2" presStyleCnt="0"/>
      <dgm:spPr/>
    </dgm:pt>
    <dgm:pt modelId="{04DBBEB1-A04C-B74D-BE2E-5BFC9E8D766F}" type="pres">
      <dgm:prSet presAssocID="{518DABAC-C015-864F-BC3A-DA348ACEE1DA}" presName="horzSpace2" presStyleCnt="0"/>
      <dgm:spPr/>
    </dgm:pt>
    <dgm:pt modelId="{9B646797-D0AD-4542-8692-FE8176075F95}" type="pres">
      <dgm:prSet presAssocID="{518DABAC-C015-864F-BC3A-DA348ACEE1DA}" presName="tx2" presStyleLbl="revTx" presStyleIdx="23" presStyleCnt="26"/>
      <dgm:spPr/>
    </dgm:pt>
    <dgm:pt modelId="{48CCF9F6-77F2-1A4C-B4AA-EC6E99081324}" type="pres">
      <dgm:prSet presAssocID="{518DABAC-C015-864F-BC3A-DA348ACEE1DA}" presName="vert2" presStyleCnt="0"/>
      <dgm:spPr/>
    </dgm:pt>
    <dgm:pt modelId="{654489B3-89EA-504C-88A7-041BCA546513}" type="pres">
      <dgm:prSet presAssocID="{53985D15-D1B2-C549-9F4E-CE2163128CFA}" presName="horz3" presStyleCnt="0"/>
      <dgm:spPr/>
    </dgm:pt>
    <dgm:pt modelId="{64D43103-2B2B-7041-B842-DC22383DAB72}" type="pres">
      <dgm:prSet presAssocID="{53985D15-D1B2-C549-9F4E-CE2163128CFA}" presName="horzSpace3" presStyleCnt="0"/>
      <dgm:spPr/>
    </dgm:pt>
    <dgm:pt modelId="{822411E5-D93A-9E46-B46D-D6682E9F6484}" type="pres">
      <dgm:prSet presAssocID="{53985D15-D1B2-C549-9F4E-CE2163128CFA}" presName="tx3" presStyleLbl="revTx" presStyleIdx="24" presStyleCnt="26"/>
      <dgm:spPr/>
    </dgm:pt>
    <dgm:pt modelId="{6F1D5B6F-3FE0-334E-8D2E-7A208883CFF3}" type="pres">
      <dgm:prSet presAssocID="{53985D15-D1B2-C549-9F4E-CE2163128CFA}" presName="vert3" presStyleCnt="0"/>
      <dgm:spPr/>
    </dgm:pt>
    <dgm:pt modelId="{E9E84BE1-9A82-924C-BB69-E5A81C578D43}" type="pres">
      <dgm:prSet presAssocID="{FAC585A2-840B-D949-A017-06F610C09A6B}" presName="horz4" presStyleCnt="0"/>
      <dgm:spPr/>
    </dgm:pt>
    <dgm:pt modelId="{C140EEF6-E4FE-EB4F-94E3-C3A379D3376D}" type="pres">
      <dgm:prSet presAssocID="{FAC585A2-840B-D949-A017-06F610C09A6B}" presName="horzSpace4" presStyleCnt="0"/>
      <dgm:spPr/>
    </dgm:pt>
    <dgm:pt modelId="{6EFE5B14-A2AA-B342-BA0D-71CA485E9854}" type="pres">
      <dgm:prSet presAssocID="{FAC585A2-840B-D949-A017-06F610C09A6B}" presName="tx4" presStyleLbl="revTx" presStyleIdx="25" presStyleCnt="26">
        <dgm:presLayoutVars>
          <dgm:bulletEnabled val="1"/>
        </dgm:presLayoutVars>
      </dgm:prSet>
      <dgm:spPr/>
    </dgm:pt>
    <dgm:pt modelId="{3DA7E7AE-AE3A-3D43-9009-65D80AC98E0F}" type="pres">
      <dgm:prSet presAssocID="{518DABAC-C015-864F-BC3A-DA348ACEE1DA}" presName="thinLine2b" presStyleLbl="callout" presStyleIdx="5" presStyleCnt="6"/>
      <dgm:spPr/>
    </dgm:pt>
    <dgm:pt modelId="{CC54E901-0597-4D43-B5F3-E710DC7E0591}" type="pres">
      <dgm:prSet presAssocID="{518DABAC-C015-864F-BC3A-DA348ACEE1DA}" presName="vertSpace2b" presStyleCnt="0"/>
      <dgm:spPr/>
    </dgm:pt>
  </dgm:ptLst>
  <dgm:cxnLst>
    <dgm:cxn modelId="{8CB58100-57E4-E847-B01A-E2BDEC9397DB}" type="presOf" srcId="{53985D15-D1B2-C549-9F4E-CE2163128CFA}" destId="{822411E5-D93A-9E46-B46D-D6682E9F6484}" srcOrd="0" destOrd="0" presId="urn:microsoft.com/office/officeart/2008/layout/LinedList"/>
    <dgm:cxn modelId="{A0715004-232F-4B4E-9F1E-E8A5AF0C2FC1}" srcId="{DB7548E5-BA21-1542-9167-41ED3CF6283D}" destId="{1658DF2F-ECDE-0949-A09F-9AD5A7FA95BC}" srcOrd="0" destOrd="0" parTransId="{F5C355CB-A7DC-9646-B383-9636C5BEBDF5}" sibTransId="{06B58FBB-001B-6F46-8C49-9206D9E6B999}"/>
    <dgm:cxn modelId="{1B5F1C06-75D1-694D-BCC1-507C23EB946A}" type="presOf" srcId="{DB7548E5-BA21-1542-9167-41ED3CF6283D}" destId="{371CAD73-74C4-2742-8745-F49F44387003}" srcOrd="0" destOrd="0" presId="urn:microsoft.com/office/officeart/2008/layout/LinedList"/>
    <dgm:cxn modelId="{A7E9A709-183D-DD4C-894F-582E807467F3}" type="presOf" srcId="{FB8C9E64-A4A9-104C-A56D-CDABA01D421D}" destId="{F108EA3A-7A3B-BB40-AC0B-FAF92D52585F}" srcOrd="0" destOrd="0" presId="urn:microsoft.com/office/officeart/2008/layout/LinedList"/>
    <dgm:cxn modelId="{87EC860D-199B-0F47-95BF-E0DC3C69C2A2}" type="presOf" srcId="{B6A0AF3B-4D55-9541-9ACD-615C9A883912}" destId="{A006D919-CDD3-4C4A-A0B1-C607A6DD8AC9}" srcOrd="0" destOrd="0" presId="urn:microsoft.com/office/officeart/2008/layout/LinedList"/>
    <dgm:cxn modelId="{B03CE50F-29C5-FB4B-92D3-EB13200BA1DF}" type="presOf" srcId="{A0A321A3-4F3D-BB4E-89BC-BD0974090185}" destId="{18D740A6-D99B-ED4A-A7F8-F9A7D9FDC708}" srcOrd="0" destOrd="0" presId="urn:microsoft.com/office/officeart/2008/layout/LinedList"/>
    <dgm:cxn modelId="{0745D212-B552-FD45-B6A1-59BB8CE19BF9}" srcId="{450851B8-7B35-1545-AA9B-0BA382670146}" destId="{08E04C1B-4220-A745-8754-E2AC628D2070}" srcOrd="0" destOrd="0" parTransId="{1107CF9D-6AB6-E24C-ACB5-B186124DBC56}" sibTransId="{044B618E-1AF0-C947-8B14-6F337E3A0F65}"/>
    <dgm:cxn modelId="{D1C98E15-777E-374D-9667-1362A8CB3EFC}" type="presOf" srcId="{7592BBF6-C470-E743-A234-A708113B0F52}" destId="{27D9DB90-756A-F346-90EF-40224636A578}" srcOrd="0" destOrd="0" presId="urn:microsoft.com/office/officeart/2008/layout/LinedList"/>
    <dgm:cxn modelId="{C6E12C17-B8A3-9B42-A2D7-A8A9D8D568EF}" srcId="{8F49C61C-56BD-8340-8812-B9DFE4F399EF}" destId="{A0A321A3-4F3D-BB4E-89BC-BD0974090185}" srcOrd="3" destOrd="0" parTransId="{25ECDB3E-C79C-8F4F-8FEA-0868CAB7CFD5}" sibTransId="{6EF1467E-EAFB-2841-B4E0-A4D86F150267}"/>
    <dgm:cxn modelId="{FD7C221C-3F02-034B-8294-BB635C41FF85}" type="presOf" srcId="{EB5B5B83-F7C0-B64F-8F74-5EDA8FD193B4}" destId="{06C9E27A-8CAB-2149-9B82-C10919E39539}" srcOrd="0" destOrd="0" presId="urn:microsoft.com/office/officeart/2008/layout/LinedList"/>
    <dgm:cxn modelId="{6BAF251E-1E51-B745-818E-67E8F33EFA46}" type="presOf" srcId="{518DABAC-C015-864F-BC3A-DA348ACEE1DA}" destId="{9B646797-D0AD-4542-8692-FE8176075F95}" srcOrd="0" destOrd="0" presId="urn:microsoft.com/office/officeart/2008/layout/LinedList"/>
    <dgm:cxn modelId="{AC7E9E32-A179-3043-801E-ED453310E31D}" type="presOf" srcId="{4B2484D9-397C-8141-B7AA-03C276A9D7AF}" destId="{21A15CE0-C89A-B34D-A824-166E972FC365}" srcOrd="0" destOrd="0" presId="urn:microsoft.com/office/officeart/2008/layout/LinedList"/>
    <dgm:cxn modelId="{751C013B-3B9D-8E45-B418-6A175EFFDD9A}" srcId="{FB8C9E64-A4A9-104C-A56D-CDABA01D421D}" destId="{DB7548E5-BA21-1542-9167-41ED3CF6283D}" srcOrd="0" destOrd="0" parTransId="{99BB6368-4888-E64F-AC67-87FF6A4C0A20}" sibTransId="{C6AE3115-450A-614C-B79A-A5C8B44CAFAD}"/>
    <dgm:cxn modelId="{15890F40-A719-6544-A1AA-C2C28AF6194B}" type="presOf" srcId="{1750ED42-D500-9A44-84C8-0873D975C5B4}" destId="{2043FA20-5094-DB4C-B366-F594D6715C5D}" srcOrd="0" destOrd="0" presId="urn:microsoft.com/office/officeart/2008/layout/LinedList"/>
    <dgm:cxn modelId="{5630594A-8E76-4748-8D84-EE8D4E781F60}" type="presOf" srcId="{08E04C1B-4220-A745-8754-E2AC628D2070}" destId="{B25774FA-ECAF-074C-A670-BD969925E78D}" srcOrd="0" destOrd="0" presId="urn:microsoft.com/office/officeart/2008/layout/LinedList"/>
    <dgm:cxn modelId="{38783B4F-6F39-5B43-84AE-CA18EA27A4E4}" srcId="{15CB0CF5-3D91-274A-AEFB-CAD1CA002407}" destId="{978F3517-090D-F74E-8A86-792C3F729939}" srcOrd="0" destOrd="0" parTransId="{6303E295-FF36-4A49-880D-EA32B3140236}" sibTransId="{1966CC7A-B1A2-C346-A5C9-4AB9666722B7}"/>
    <dgm:cxn modelId="{AD1BFA52-8DDC-4542-8985-D0DAFCDACA10}" srcId="{F9C2299F-CE08-D542-BE66-513309E21B17}" destId="{8F49C61C-56BD-8340-8812-B9DFE4F399EF}" srcOrd="0" destOrd="0" parTransId="{566BA9F6-F032-6E4D-8C71-AA709B1E8C59}" sibTransId="{7CA345AF-6FA6-9B48-8EA9-48C95691F65E}"/>
    <dgm:cxn modelId="{636B075F-1733-9741-85EB-E7B89168B21F}" type="presOf" srcId="{8F49C61C-56BD-8340-8812-B9DFE4F399EF}" destId="{AA008E60-A169-C243-8FDE-7E58A3A38A02}" srcOrd="0" destOrd="0" presId="urn:microsoft.com/office/officeart/2008/layout/LinedList"/>
    <dgm:cxn modelId="{605CAD5F-EBE4-5649-8411-C37F11CEDC71}" type="presOf" srcId="{5C1D1C0D-0C2D-D849-AF61-AA2EA6EC4102}" destId="{36C13439-2ECD-6C4F-9EB3-C911EDFD1508}" srcOrd="0" destOrd="0" presId="urn:microsoft.com/office/officeart/2008/layout/LinedList"/>
    <dgm:cxn modelId="{4FB6E161-A44B-1145-99D7-116C1BD6EC0C}" srcId="{EB5B5B83-F7C0-B64F-8F74-5EDA8FD193B4}" destId="{EB8EF9A9-4810-BA4A-AFCE-31DC13FA2794}" srcOrd="0" destOrd="0" parTransId="{B6C1B78D-A794-FC42-8AAC-BD96B4F0EE92}" sibTransId="{ED663F1B-E216-7B4B-9624-83600AB3E4C9}"/>
    <dgm:cxn modelId="{8FA0966C-5522-694C-BBBD-CE4555A8110D}" srcId="{8F49C61C-56BD-8340-8812-B9DFE4F399EF}" destId="{518DABAC-C015-864F-BC3A-DA348ACEE1DA}" srcOrd="5" destOrd="0" parTransId="{3F81421F-26F8-CD40-B10F-78E113E3E59F}" sibTransId="{845B40C6-4E1B-4E46-8192-181F02CA2099}"/>
    <dgm:cxn modelId="{2F94726D-3129-BB4E-995E-3B885ACA834F}" srcId="{28E74479-C1B4-6A40-B26C-E146857DA776}" destId="{EB5B5B83-F7C0-B64F-8F74-5EDA8FD193B4}" srcOrd="0" destOrd="0" parTransId="{FDA112D4-6A37-3142-8376-F3AB6A807C5D}" sibTransId="{F927DF73-0DFC-804A-87EC-BD0DDDDCB725}"/>
    <dgm:cxn modelId="{27BD3E6F-5D6A-B047-98B6-76701AAF4BB3}" type="presOf" srcId="{978F3517-090D-F74E-8A86-792C3F729939}" destId="{5D045A5C-2082-314D-8C21-BF7277B4C96D}" srcOrd="0" destOrd="0" presId="urn:microsoft.com/office/officeart/2008/layout/LinedList"/>
    <dgm:cxn modelId="{663ADB71-2250-F446-AC67-2F402AB4B4F6}" srcId="{8F49C61C-56BD-8340-8812-B9DFE4F399EF}" destId="{FB8C9E64-A4A9-104C-A56D-CDABA01D421D}" srcOrd="2" destOrd="0" parTransId="{25FF0FDE-2C1F-B441-932D-D45CE6650B07}" sibTransId="{C8F4A771-4F69-4D46-AB0D-C1DC95FDA62D}"/>
    <dgm:cxn modelId="{CA2FA874-0D86-F642-909D-AFA51B19E4AA}" type="presOf" srcId="{F9C2299F-CE08-D542-BE66-513309E21B17}" destId="{036DB1E4-5C06-9F4F-B2B8-BC3CB74673DC}" srcOrd="0" destOrd="0" presId="urn:microsoft.com/office/officeart/2008/layout/LinedList"/>
    <dgm:cxn modelId="{DDAEAC7A-52B4-924E-8AA4-2FBAD5E58AB1}" type="presOf" srcId="{8CACEB4C-D323-1444-82D5-85511182BF93}" destId="{31F6F5E5-E6DA-C64A-B5AC-4C316354EBA1}" srcOrd="0" destOrd="0" presId="urn:microsoft.com/office/officeart/2008/layout/LinedList"/>
    <dgm:cxn modelId="{CCB4E37A-C5F9-D541-8FEC-9A471786C237}" srcId="{450851B8-7B35-1545-AA9B-0BA382670146}" destId="{8CACEB4C-D323-1444-82D5-85511182BF93}" srcOrd="1" destOrd="0" parTransId="{942D2D45-6C2C-904D-B306-589BF81B1CF2}" sibTransId="{9CEA4CC1-755F-4842-A93C-77F2EA97910A}"/>
    <dgm:cxn modelId="{529FEC7C-BD30-F540-8D60-33EFDF57C8EE}" srcId="{518DABAC-C015-864F-BC3A-DA348ACEE1DA}" destId="{53985D15-D1B2-C549-9F4E-CE2163128CFA}" srcOrd="0" destOrd="0" parTransId="{535438A0-73F3-9E4D-A798-4245D1D7B5E2}" sibTransId="{319FB607-5308-A14E-8D06-EB2CB3166BBC}"/>
    <dgm:cxn modelId="{8F448E80-FFB7-354E-A752-1D685F8F3D0D}" srcId="{40AC09FD-07AE-4541-8512-5AE0EDA4EE12}" destId="{1750ED42-D500-9A44-84C8-0873D975C5B4}" srcOrd="0" destOrd="0" parTransId="{D56D2185-9A55-C84A-90DA-3C61F8981407}" sibTransId="{75445A27-4BA2-1B48-B593-341357D29D86}"/>
    <dgm:cxn modelId="{75A95683-89E3-2D4D-BC17-45B622C2D227}" type="presOf" srcId="{FAC585A2-840B-D949-A017-06F610C09A6B}" destId="{6EFE5B14-A2AA-B342-BA0D-71CA485E9854}" srcOrd="0" destOrd="0" presId="urn:microsoft.com/office/officeart/2008/layout/LinedList"/>
    <dgm:cxn modelId="{9ED09D8A-6601-D249-ABEB-D71B44C657AA}" type="presOf" srcId="{450851B8-7B35-1545-AA9B-0BA382670146}" destId="{AC42F392-51D2-5049-909B-D315E660A1E3}" srcOrd="0" destOrd="0" presId="urn:microsoft.com/office/officeart/2008/layout/LinedList"/>
    <dgm:cxn modelId="{8EA6CA92-2BC3-604F-8EF1-9131E61035FF}" srcId="{8F49C61C-56BD-8340-8812-B9DFE4F399EF}" destId="{40AC09FD-07AE-4541-8512-5AE0EDA4EE12}" srcOrd="0" destOrd="0" parTransId="{7861B889-81D5-3547-AA8D-56DF224CBF26}" sibTransId="{20F959E8-66D8-FE48-8114-79895D3CF1B6}"/>
    <dgm:cxn modelId="{EFCE3396-BE0E-3640-B1C6-91D682F0C832}" type="presOf" srcId="{A4A5991F-C09A-224F-8D1F-1781E25B75DD}" destId="{BD293350-CD97-F746-82DB-6CFD6A6F4332}" srcOrd="0" destOrd="0" presId="urn:microsoft.com/office/officeart/2008/layout/LinedList"/>
    <dgm:cxn modelId="{A66E159B-F9D8-4548-9DE1-216A5D913324}" srcId="{A4A5991F-C09A-224F-8D1F-1781E25B75DD}" destId="{15CB0CF5-3D91-274A-AEFB-CAD1CA002407}" srcOrd="0" destOrd="0" parTransId="{A866D940-44AE-A046-8FDC-2613E978B952}" sibTransId="{C6998B38-8BED-DF4F-BB4D-4BF7C70E3DF5}"/>
    <dgm:cxn modelId="{C00100AE-25D4-4F47-8FF9-F23EBA7C4E84}" srcId="{15CB0CF5-3D91-274A-AEFB-CAD1CA002407}" destId="{5C1D1C0D-0C2D-D849-AF61-AA2EA6EC4102}" srcOrd="1" destOrd="0" parTransId="{D8CA4CD1-6BCB-E44A-8BB7-BA71FD58781C}" sibTransId="{22CCBB16-5800-B145-B499-7B34E9449406}"/>
    <dgm:cxn modelId="{0C52BCAF-795A-5D49-A3DE-93F17F5306A3}" srcId="{DB7548E5-BA21-1542-9167-41ED3CF6283D}" destId="{3739E0AA-0E96-3041-9FEB-5BD90712579D}" srcOrd="1" destOrd="0" parTransId="{9058CDE3-0162-194D-9E1F-3E892B8A698D}" sibTransId="{70966A54-8D70-4749-A703-E182381028AC}"/>
    <dgm:cxn modelId="{1E1A97B2-61FD-C140-AEE6-231D47A8862B}" type="presOf" srcId="{3739E0AA-0E96-3041-9FEB-5BD90712579D}" destId="{D127950B-0F79-8D47-AE8E-6AE67DE059BB}" srcOrd="0" destOrd="0" presId="urn:microsoft.com/office/officeart/2008/layout/LinedList"/>
    <dgm:cxn modelId="{8D4D60B6-532E-A84C-931B-5D0BB86A667E}" type="presOf" srcId="{7C0C94A7-3659-4F4F-988C-A0441F3EB943}" destId="{5B5EA482-BB2C-8942-BAF8-BF4D09750255}" srcOrd="0" destOrd="0" presId="urn:microsoft.com/office/officeart/2008/layout/LinedList"/>
    <dgm:cxn modelId="{EA697DBF-AA72-1B44-B144-67AF9D573079}" type="presOf" srcId="{40AC09FD-07AE-4541-8512-5AE0EDA4EE12}" destId="{D6ACE2E4-C66D-7D4C-95A8-F7CC01F4B3B9}" srcOrd="0" destOrd="0" presId="urn:microsoft.com/office/officeart/2008/layout/LinedList"/>
    <dgm:cxn modelId="{3E0B4ECA-C5BB-974C-8862-10DE9D1C3986}" srcId="{A0A321A3-4F3D-BB4E-89BC-BD0974090185}" destId="{450851B8-7B35-1545-AA9B-0BA382670146}" srcOrd="0" destOrd="0" parTransId="{8CD99BA7-EBF7-3B4C-ADDE-99D09C3F0889}" sibTransId="{5A006965-CD3B-EB4D-978E-0905EF59A9B7}"/>
    <dgm:cxn modelId="{960BB0CC-E983-D54F-AD3D-F7BD3D935FFD}" type="presOf" srcId="{EB8EF9A9-4810-BA4A-AFCE-31DC13FA2794}" destId="{2E1A8DF7-923D-114C-95EE-471548EA2864}" srcOrd="0" destOrd="0" presId="urn:microsoft.com/office/officeart/2008/layout/LinedList"/>
    <dgm:cxn modelId="{362CB4CD-6BA4-E741-A8C2-D32DD34C1716}" type="presOf" srcId="{99AB549C-0707-2B4F-8B40-C980FAD06356}" destId="{B61AEDED-D685-A049-B961-65A2A193ECA5}" srcOrd="0" destOrd="0" presId="urn:microsoft.com/office/officeart/2008/layout/LinedList"/>
    <dgm:cxn modelId="{5A625BD0-AE54-2A42-A53D-936792ADC4DA}" type="presOf" srcId="{28E74479-C1B4-6A40-B26C-E146857DA776}" destId="{7DF6445B-F3F2-EC4F-A531-BE8D89461A59}" srcOrd="0" destOrd="0" presId="urn:microsoft.com/office/officeart/2008/layout/LinedList"/>
    <dgm:cxn modelId="{BA8776D2-F156-054B-A118-9BB72D090E3B}" type="presOf" srcId="{1658DF2F-ECDE-0949-A09F-9AD5A7FA95BC}" destId="{DD43924A-F07D-334A-B2DF-B25E7043B20E}" srcOrd="0" destOrd="0" presId="urn:microsoft.com/office/officeart/2008/layout/LinedList"/>
    <dgm:cxn modelId="{58A83DD3-FA3D-E24F-8E4B-255E73009FEB}" srcId="{1750ED42-D500-9A44-84C8-0873D975C5B4}" destId="{7592BBF6-C470-E743-A234-A708113B0F52}" srcOrd="0" destOrd="0" parTransId="{BCE10D3B-55F9-F144-BFFE-179C55F75FE9}" sibTransId="{EA348E41-FE98-1D4B-8286-76470E37D55D}"/>
    <dgm:cxn modelId="{82498AD3-4504-564F-92BF-ACAE8CB54431}" type="presOf" srcId="{15CB0CF5-3D91-274A-AEFB-CAD1CA002407}" destId="{F028CE9B-F55F-A243-9739-A5E6B4DB46B1}" srcOrd="0" destOrd="0" presId="urn:microsoft.com/office/officeart/2008/layout/LinedList"/>
    <dgm:cxn modelId="{E9F602DD-7AC8-D94D-95AA-1876D567CFB5}" srcId="{15CB0CF5-3D91-274A-AEFB-CAD1CA002407}" destId="{99AB549C-0707-2B4F-8B40-C980FAD06356}" srcOrd="2" destOrd="0" parTransId="{605C349D-CBDE-8B4B-9371-7E152AE84BDE}" sibTransId="{02ED417A-8DBF-AD49-B2F7-54CD3E74CF1B}"/>
    <dgm:cxn modelId="{847981DF-0104-644B-8088-34DA363F65EC}" srcId="{8F49C61C-56BD-8340-8812-B9DFE4F399EF}" destId="{A4A5991F-C09A-224F-8D1F-1781E25B75DD}" srcOrd="4" destOrd="0" parTransId="{4671F497-5BF0-034B-B44F-722678CD0D32}" sibTransId="{306A2065-E7CB-3C49-9D64-163CD7EF6BD3}"/>
    <dgm:cxn modelId="{8C7443EA-B26A-CE4A-AA78-4B6DE9D6B13D}" srcId="{1750ED42-D500-9A44-84C8-0873D975C5B4}" destId="{7C0C94A7-3659-4F4F-988C-A0441F3EB943}" srcOrd="1" destOrd="0" parTransId="{542EDAA6-628B-F747-A221-D4A520292A64}" sibTransId="{66E9D18E-1A96-9548-A87F-DBCF818CEF8F}"/>
    <dgm:cxn modelId="{8ED2BFF4-E2F9-4A42-A249-6A1AF09034E3}" srcId="{53985D15-D1B2-C549-9F4E-CE2163128CFA}" destId="{FAC585A2-840B-D949-A017-06F610C09A6B}" srcOrd="0" destOrd="0" parTransId="{8A8DD868-B958-954E-BD75-6FD530006F6C}" sibTransId="{9CC1C5BF-E750-9D48-95BA-DD2473ADABB2}"/>
    <dgm:cxn modelId="{240099FA-BF5B-AF4B-8E49-E7AED878101B}" srcId="{DB7548E5-BA21-1542-9167-41ED3CF6283D}" destId="{B6A0AF3B-4D55-9541-9ACD-615C9A883912}" srcOrd="2" destOrd="0" parTransId="{2BB23D59-ED65-D340-9025-B573E3E75E16}" sibTransId="{5E8C5670-3C51-7946-8533-B44C6EFF90CC}"/>
    <dgm:cxn modelId="{4C1210FE-0013-E844-9E79-4EE5DA8FD35E}" srcId="{EB5B5B83-F7C0-B64F-8F74-5EDA8FD193B4}" destId="{4B2484D9-397C-8141-B7AA-03C276A9D7AF}" srcOrd="1" destOrd="0" parTransId="{45FA52D4-741E-D545-B289-F519F0A4A584}" sibTransId="{04B07079-529A-AA49-9CCD-2A1376DEE0B8}"/>
    <dgm:cxn modelId="{F97A12FF-4651-8747-AD9D-B701EC5BBBEC}" srcId="{8F49C61C-56BD-8340-8812-B9DFE4F399EF}" destId="{28E74479-C1B4-6A40-B26C-E146857DA776}" srcOrd="1" destOrd="0" parTransId="{2D6055CF-6013-EF45-B220-06D91DC6C1F6}" sibTransId="{48F19F7B-10BE-AD4F-A3C9-85C08C528E7D}"/>
    <dgm:cxn modelId="{F8F9A65A-D0FC-9D4F-9DBC-AB72D6BFD9CB}" type="presParOf" srcId="{036DB1E4-5C06-9F4F-B2B8-BC3CB74673DC}" destId="{17EB76AD-3932-F54A-90D3-F94C87B7F237}" srcOrd="0" destOrd="0" presId="urn:microsoft.com/office/officeart/2008/layout/LinedList"/>
    <dgm:cxn modelId="{F0C2005C-A64D-EA47-8B23-A787E9D002DE}" type="presParOf" srcId="{036DB1E4-5C06-9F4F-B2B8-BC3CB74673DC}" destId="{F82E3C3D-F612-254A-B839-B44B98A38354}" srcOrd="1" destOrd="0" presId="urn:microsoft.com/office/officeart/2008/layout/LinedList"/>
    <dgm:cxn modelId="{130B5D12-14FD-2340-A66F-F18912F3533B}" type="presParOf" srcId="{F82E3C3D-F612-254A-B839-B44B98A38354}" destId="{AA008E60-A169-C243-8FDE-7E58A3A38A02}" srcOrd="0" destOrd="0" presId="urn:microsoft.com/office/officeart/2008/layout/LinedList"/>
    <dgm:cxn modelId="{5C7CB609-68AC-D445-96B3-B15DBBC06CA8}" type="presParOf" srcId="{F82E3C3D-F612-254A-B839-B44B98A38354}" destId="{595E3210-5BCA-FD4F-B92A-A46184A7B0CD}" srcOrd="1" destOrd="0" presId="urn:microsoft.com/office/officeart/2008/layout/LinedList"/>
    <dgm:cxn modelId="{50EB3D64-7107-7B4B-AF0A-F86FF4D9AACE}" type="presParOf" srcId="{595E3210-5BCA-FD4F-B92A-A46184A7B0CD}" destId="{99C78AA9-50BC-3047-8C25-927B91E6ADF4}" srcOrd="0" destOrd="0" presId="urn:microsoft.com/office/officeart/2008/layout/LinedList"/>
    <dgm:cxn modelId="{ED5704D0-FDE0-4241-A407-1B8E2EBD8DC1}" type="presParOf" srcId="{595E3210-5BCA-FD4F-B92A-A46184A7B0CD}" destId="{432532E0-9FD1-2B41-AFAB-1C1CD82D2F9F}" srcOrd="1" destOrd="0" presId="urn:microsoft.com/office/officeart/2008/layout/LinedList"/>
    <dgm:cxn modelId="{C44D4593-0289-634C-BD23-F6BB01C4E117}" type="presParOf" srcId="{432532E0-9FD1-2B41-AFAB-1C1CD82D2F9F}" destId="{AAF36801-A286-8448-B41B-8E79A21E5F71}" srcOrd="0" destOrd="0" presId="urn:microsoft.com/office/officeart/2008/layout/LinedList"/>
    <dgm:cxn modelId="{0FC87332-EBDC-BB41-BFEA-08F53612E58B}" type="presParOf" srcId="{432532E0-9FD1-2B41-AFAB-1C1CD82D2F9F}" destId="{D6ACE2E4-C66D-7D4C-95A8-F7CC01F4B3B9}" srcOrd="1" destOrd="0" presId="urn:microsoft.com/office/officeart/2008/layout/LinedList"/>
    <dgm:cxn modelId="{1A7FEBC6-94AF-DD4E-B5DF-55EB59D89F24}" type="presParOf" srcId="{432532E0-9FD1-2B41-AFAB-1C1CD82D2F9F}" destId="{7934120F-8E33-F546-84C5-DD8DB0D17B0B}" srcOrd="2" destOrd="0" presId="urn:microsoft.com/office/officeart/2008/layout/LinedList"/>
    <dgm:cxn modelId="{F489B5DF-2907-C443-AC8E-6447E67AE371}" type="presParOf" srcId="{7934120F-8E33-F546-84C5-DD8DB0D17B0B}" destId="{CCAD4705-C73A-1742-A7B2-AA959286D5F5}" srcOrd="0" destOrd="0" presId="urn:microsoft.com/office/officeart/2008/layout/LinedList"/>
    <dgm:cxn modelId="{E5305757-CC6B-9346-9DF3-C43AB5A99001}" type="presParOf" srcId="{CCAD4705-C73A-1742-A7B2-AA959286D5F5}" destId="{927F30E7-D36D-0248-B5C9-B63D6A0C86AF}" srcOrd="0" destOrd="0" presId="urn:microsoft.com/office/officeart/2008/layout/LinedList"/>
    <dgm:cxn modelId="{2123A429-275F-E841-B7CA-B2F2C0922509}" type="presParOf" srcId="{CCAD4705-C73A-1742-A7B2-AA959286D5F5}" destId="{2043FA20-5094-DB4C-B366-F594D6715C5D}" srcOrd="1" destOrd="0" presId="urn:microsoft.com/office/officeart/2008/layout/LinedList"/>
    <dgm:cxn modelId="{C0D1FDFF-0397-6649-8BE5-E42D6B2A01BC}" type="presParOf" srcId="{CCAD4705-C73A-1742-A7B2-AA959286D5F5}" destId="{9987C629-8ADA-FD40-B480-6BD2946E3963}" srcOrd="2" destOrd="0" presId="urn:microsoft.com/office/officeart/2008/layout/LinedList"/>
    <dgm:cxn modelId="{4BBEC3EB-4D0D-2846-A7AF-17DFF5DAA259}" type="presParOf" srcId="{9987C629-8ADA-FD40-B480-6BD2946E3963}" destId="{5F4C6ACB-09F7-E14E-9E63-C35A71125A37}" srcOrd="0" destOrd="0" presId="urn:microsoft.com/office/officeart/2008/layout/LinedList"/>
    <dgm:cxn modelId="{2F9B04C7-4518-7B49-9FC3-8700C93EF9CC}" type="presParOf" srcId="{5F4C6ACB-09F7-E14E-9E63-C35A71125A37}" destId="{6942B370-37BB-D94F-98CE-A024EC5FBF9E}" srcOrd="0" destOrd="0" presId="urn:microsoft.com/office/officeart/2008/layout/LinedList"/>
    <dgm:cxn modelId="{51DB89D3-C5DC-824E-9FD0-F14B24E2C4C7}" type="presParOf" srcId="{5F4C6ACB-09F7-E14E-9E63-C35A71125A37}" destId="{27D9DB90-756A-F346-90EF-40224636A578}" srcOrd="1" destOrd="0" presId="urn:microsoft.com/office/officeart/2008/layout/LinedList"/>
    <dgm:cxn modelId="{A08DEF1E-15E2-EE4C-9F48-C617BE9233ED}" type="presParOf" srcId="{9987C629-8ADA-FD40-B480-6BD2946E3963}" destId="{2A0F9820-6248-EA42-A336-2A2BA864AFA8}" srcOrd="1" destOrd="0" presId="urn:microsoft.com/office/officeart/2008/layout/LinedList"/>
    <dgm:cxn modelId="{C8AB15A7-F394-A34E-BFDA-B78F24A5AC8D}" type="presParOf" srcId="{2A0F9820-6248-EA42-A336-2A2BA864AFA8}" destId="{EDFF3AF4-F2CE-3548-948C-4BBAA9B1AB9E}" srcOrd="0" destOrd="0" presId="urn:microsoft.com/office/officeart/2008/layout/LinedList"/>
    <dgm:cxn modelId="{EAD8E343-D211-8C41-A5B2-F91D8328F70D}" type="presParOf" srcId="{2A0F9820-6248-EA42-A336-2A2BA864AFA8}" destId="{5B5EA482-BB2C-8942-BAF8-BF4D09750255}" srcOrd="1" destOrd="0" presId="urn:microsoft.com/office/officeart/2008/layout/LinedList"/>
    <dgm:cxn modelId="{8897DA40-2025-9F4F-915B-EA23709084EA}" type="presParOf" srcId="{595E3210-5BCA-FD4F-B92A-A46184A7B0CD}" destId="{F8AA7F93-890F-184B-A9C0-FAB67D760902}" srcOrd="2" destOrd="0" presId="urn:microsoft.com/office/officeart/2008/layout/LinedList"/>
    <dgm:cxn modelId="{AEC40EAE-0BF4-1148-955D-579C7A8F03B1}" type="presParOf" srcId="{595E3210-5BCA-FD4F-B92A-A46184A7B0CD}" destId="{D7E3C9DE-1322-3041-9B6F-65E0BF95CB74}" srcOrd="3" destOrd="0" presId="urn:microsoft.com/office/officeart/2008/layout/LinedList"/>
    <dgm:cxn modelId="{72FE85A7-D455-974E-A05A-8D474217C2FB}" type="presParOf" srcId="{595E3210-5BCA-FD4F-B92A-A46184A7B0CD}" destId="{BA92F6A6-2C75-9D43-B84C-171273F1194B}" srcOrd="4" destOrd="0" presId="urn:microsoft.com/office/officeart/2008/layout/LinedList"/>
    <dgm:cxn modelId="{A8FFAEDA-D8DA-7843-926E-3876064997FA}" type="presParOf" srcId="{BA92F6A6-2C75-9D43-B84C-171273F1194B}" destId="{BC0C9745-EDD7-EB43-9C00-13AF29893F33}" srcOrd="0" destOrd="0" presId="urn:microsoft.com/office/officeart/2008/layout/LinedList"/>
    <dgm:cxn modelId="{85010A0E-CE8A-FC4B-A8D1-10A1F60C1F1C}" type="presParOf" srcId="{BA92F6A6-2C75-9D43-B84C-171273F1194B}" destId="{7DF6445B-F3F2-EC4F-A531-BE8D89461A59}" srcOrd="1" destOrd="0" presId="urn:microsoft.com/office/officeart/2008/layout/LinedList"/>
    <dgm:cxn modelId="{2A67A54B-365B-1446-AE04-2244EA0E27AE}" type="presParOf" srcId="{BA92F6A6-2C75-9D43-B84C-171273F1194B}" destId="{386CF6BF-83BF-DB41-9591-D7C9B2A521B1}" srcOrd="2" destOrd="0" presId="urn:microsoft.com/office/officeart/2008/layout/LinedList"/>
    <dgm:cxn modelId="{90DDE74F-93DA-624D-B5DD-83543EAAC9A6}" type="presParOf" srcId="{386CF6BF-83BF-DB41-9591-D7C9B2A521B1}" destId="{47DF6CA1-CC5C-F54A-8AD4-A30A79CA05F7}" srcOrd="0" destOrd="0" presId="urn:microsoft.com/office/officeart/2008/layout/LinedList"/>
    <dgm:cxn modelId="{FC8FD59E-242F-C64A-A126-F98A3E915D70}" type="presParOf" srcId="{47DF6CA1-CC5C-F54A-8AD4-A30A79CA05F7}" destId="{46AE450F-53F3-F440-A29B-2F17DFE87CF9}" srcOrd="0" destOrd="0" presId="urn:microsoft.com/office/officeart/2008/layout/LinedList"/>
    <dgm:cxn modelId="{8F4271AD-F2D9-324C-ACFF-3B4E8D921479}" type="presParOf" srcId="{47DF6CA1-CC5C-F54A-8AD4-A30A79CA05F7}" destId="{06C9E27A-8CAB-2149-9B82-C10919E39539}" srcOrd="1" destOrd="0" presId="urn:microsoft.com/office/officeart/2008/layout/LinedList"/>
    <dgm:cxn modelId="{1D250E08-BD52-354C-821E-A3FDC2D47284}" type="presParOf" srcId="{47DF6CA1-CC5C-F54A-8AD4-A30A79CA05F7}" destId="{978FAC1B-1975-1042-BDC7-0BDA8775FDBC}" srcOrd="2" destOrd="0" presId="urn:microsoft.com/office/officeart/2008/layout/LinedList"/>
    <dgm:cxn modelId="{3A973835-D849-4240-A501-5E17B67F6B3F}" type="presParOf" srcId="{978FAC1B-1975-1042-BDC7-0BDA8775FDBC}" destId="{0396B254-9B82-B346-9C2C-2D05EA6F2468}" srcOrd="0" destOrd="0" presId="urn:microsoft.com/office/officeart/2008/layout/LinedList"/>
    <dgm:cxn modelId="{635C2689-ED8F-EE42-A50B-F16F3C0A79BC}" type="presParOf" srcId="{0396B254-9B82-B346-9C2C-2D05EA6F2468}" destId="{CBC87730-745E-114D-8D48-E55DD2A7BB1A}" srcOrd="0" destOrd="0" presId="urn:microsoft.com/office/officeart/2008/layout/LinedList"/>
    <dgm:cxn modelId="{BA5167FA-619D-3C46-8BF5-6A180FA47F0E}" type="presParOf" srcId="{0396B254-9B82-B346-9C2C-2D05EA6F2468}" destId="{2E1A8DF7-923D-114C-95EE-471548EA2864}" srcOrd="1" destOrd="0" presId="urn:microsoft.com/office/officeart/2008/layout/LinedList"/>
    <dgm:cxn modelId="{649BD44F-F901-4640-B82C-27E6D88E810A}" type="presParOf" srcId="{978FAC1B-1975-1042-BDC7-0BDA8775FDBC}" destId="{A498A85D-62A7-8F4E-A371-8556A3AA99C7}" srcOrd="1" destOrd="0" presId="urn:microsoft.com/office/officeart/2008/layout/LinedList"/>
    <dgm:cxn modelId="{4E927478-DCCF-854A-8747-38F79DCEADC7}" type="presParOf" srcId="{A498A85D-62A7-8F4E-A371-8556A3AA99C7}" destId="{AC75B218-16E5-5C4A-AAFE-BC6AFFDD46B2}" srcOrd="0" destOrd="0" presId="urn:microsoft.com/office/officeart/2008/layout/LinedList"/>
    <dgm:cxn modelId="{F4E38B15-6566-B241-975A-D01655C002F2}" type="presParOf" srcId="{A498A85D-62A7-8F4E-A371-8556A3AA99C7}" destId="{21A15CE0-C89A-B34D-A824-166E972FC365}" srcOrd="1" destOrd="0" presId="urn:microsoft.com/office/officeart/2008/layout/LinedList"/>
    <dgm:cxn modelId="{AB856547-F235-D04D-BF29-26ACBDDC4FD3}" type="presParOf" srcId="{595E3210-5BCA-FD4F-B92A-A46184A7B0CD}" destId="{F4E86CC4-A1C4-B642-A8DE-98CA312DF7F2}" srcOrd="5" destOrd="0" presId="urn:microsoft.com/office/officeart/2008/layout/LinedList"/>
    <dgm:cxn modelId="{58935737-CFAA-CE48-8731-76C337C561C1}" type="presParOf" srcId="{595E3210-5BCA-FD4F-B92A-A46184A7B0CD}" destId="{FFBC9B35-9B48-5C43-9986-093B6D334483}" srcOrd="6" destOrd="0" presId="urn:microsoft.com/office/officeart/2008/layout/LinedList"/>
    <dgm:cxn modelId="{FECF24D5-891F-D74C-9BCF-80A9A748A517}" type="presParOf" srcId="{595E3210-5BCA-FD4F-B92A-A46184A7B0CD}" destId="{E5C34E7A-85A1-004A-AD9C-ED53A0A29BD2}" srcOrd="7" destOrd="0" presId="urn:microsoft.com/office/officeart/2008/layout/LinedList"/>
    <dgm:cxn modelId="{050E0C43-65EF-AA4F-912E-3DFFEB1ECF47}" type="presParOf" srcId="{E5C34E7A-85A1-004A-AD9C-ED53A0A29BD2}" destId="{C220E98A-492D-B446-891C-D246F00F1556}" srcOrd="0" destOrd="0" presId="urn:microsoft.com/office/officeart/2008/layout/LinedList"/>
    <dgm:cxn modelId="{928E7A0D-20CA-C14B-A124-6B27066996AD}" type="presParOf" srcId="{E5C34E7A-85A1-004A-AD9C-ED53A0A29BD2}" destId="{F108EA3A-7A3B-BB40-AC0B-FAF92D52585F}" srcOrd="1" destOrd="0" presId="urn:microsoft.com/office/officeart/2008/layout/LinedList"/>
    <dgm:cxn modelId="{45F7BD08-D689-2E44-BF46-9AA2564BD8D5}" type="presParOf" srcId="{E5C34E7A-85A1-004A-AD9C-ED53A0A29BD2}" destId="{77D1B53B-166E-6248-943A-7D5BBE755B48}" srcOrd="2" destOrd="0" presId="urn:microsoft.com/office/officeart/2008/layout/LinedList"/>
    <dgm:cxn modelId="{09264992-DF8F-D94A-B6A0-470C2F02864C}" type="presParOf" srcId="{77D1B53B-166E-6248-943A-7D5BBE755B48}" destId="{BAFED310-1A12-C14A-B5C1-CA9E4816938F}" srcOrd="0" destOrd="0" presId="urn:microsoft.com/office/officeart/2008/layout/LinedList"/>
    <dgm:cxn modelId="{795AAF59-75B9-A34E-8094-A0EC116067F0}" type="presParOf" srcId="{BAFED310-1A12-C14A-B5C1-CA9E4816938F}" destId="{C292A098-FF94-1B4F-807F-4C31E3A4EAA1}" srcOrd="0" destOrd="0" presId="urn:microsoft.com/office/officeart/2008/layout/LinedList"/>
    <dgm:cxn modelId="{5F661358-DC01-2041-BDC2-5139995FDDE0}" type="presParOf" srcId="{BAFED310-1A12-C14A-B5C1-CA9E4816938F}" destId="{371CAD73-74C4-2742-8745-F49F44387003}" srcOrd="1" destOrd="0" presId="urn:microsoft.com/office/officeart/2008/layout/LinedList"/>
    <dgm:cxn modelId="{275D7EC4-8EAE-EE4D-A07F-7DAE985AC322}" type="presParOf" srcId="{BAFED310-1A12-C14A-B5C1-CA9E4816938F}" destId="{686CF348-1940-5043-AF02-EFD65E34F4CD}" srcOrd="2" destOrd="0" presId="urn:microsoft.com/office/officeart/2008/layout/LinedList"/>
    <dgm:cxn modelId="{250A8592-AEE8-1942-8401-1EDCB1AE4A80}" type="presParOf" srcId="{686CF348-1940-5043-AF02-EFD65E34F4CD}" destId="{8D59536F-5470-3644-9264-CBB29A019E60}" srcOrd="0" destOrd="0" presId="urn:microsoft.com/office/officeart/2008/layout/LinedList"/>
    <dgm:cxn modelId="{EF20B2DA-3409-8041-AF69-0FB662FA7D28}" type="presParOf" srcId="{8D59536F-5470-3644-9264-CBB29A019E60}" destId="{BDF9048D-2331-3A43-A9B8-EA935C1DF9BC}" srcOrd="0" destOrd="0" presId="urn:microsoft.com/office/officeart/2008/layout/LinedList"/>
    <dgm:cxn modelId="{EF609929-6390-FE49-9253-75222BC75DE6}" type="presParOf" srcId="{8D59536F-5470-3644-9264-CBB29A019E60}" destId="{DD43924A-F07D-334A-B2DF-B25E7043B20E}" srcOrd="1" destOrd="0" presId="urn:microsoft.com/office/officeart/2008/layout/LinedList"/>
    <dgm:cxn modelId="{0B3742EF-08DF-8841-9E33-72E12F4AEFD7}" type="presParOf" srcId="{686CF348-1940-5043-AF02-EFD65E34F4CD}" destId="{D5336FCB-591C-9246-824E-44BCC064CDFE}" srcOrd="1" destOrd="0" presId="urn:microsoft.com/office/officeart/2008/layout/LinedList"/>
    <dgm:cxn modelId="{60685CFE-C5FC-4D4E-9F0A-17CB9749D0BA}" type="presParOf" srcId="{D5336FCB-591C-9246-824E-44BCC064CDFE}" destId="{020FE6F9-D77D-E048-B066-C2025BB87324}" srcOrd="0" destOrd="0" presId="urn:microsoft.com/office/officeart/2008/layout/LinedList"/>
    <dgm:cxn modelId="{AC9E818E-8349-AE48-833F-614AF9DFB2F0}" type="presParOf" srcId="{D5336FCB-591C-9246-824E-44BCC064CDFE}" destId="{D127950B-0F79-8D47-AE8E-6AE67DE059BB}" srcOrd="1" destOrd="0" presId="urn:microsoft.com/office/officeart/2008/layout/LinedList"/>
    <dgm:cxn modelId="{CBEFE9CE-3426-334B-B27F-6DCC87281FE8}" type="presParOf" srcId="{686CF348-1940-5043-AF02-EFD65E34F4CD}" destId="{36BFA437-E743-AD4F-9FBC-C0FBCDEE0929}" srcOrd="2" destOrd="0" presId="urn:microsoft.com/office/officeart/2008/layout/LinedList"/>
    <dgm:cxn modelId="{F8624CA6-E793-BE4D-8BBC-3ACAD5A65608}" type="presParOf" srcId="{36BFA437-E743-AD4F-9FBC-C0FBCDEE0929}" destId="{6249D0AE-5C78-A545-9D61-80974F65C4CE}" srcOrd="0" destOrd="0" presId="urn:microsoft.com/office/officeart/2008/layout/LinedList"/>
    <dgm:cxn modelId="{320B0883-803E-7D47-87A1-764690BD6AFA}" type="presParOf" srcId="{36BFA437-E743-AD4F-9FBC-C0FBCDEE0929}" destId="{A006D919-CDD3-4C4A-A0B1-C607A6DD8AC9}" srcOrd="1" destOrd="0" presId="urn:microsoft.com/office/officeart/2008/layout/LinedList"/>
    <dgm:cxn modelId="{10DB14D2-891A-5641-93A4-9D8D420A00DA}" type="presParOf" srcId="{595E3210-5BCA-FD4F-B92A-A46184A7B0CD}" destId="{D109E7A5-0BC4-A146-A1F1-9EC28559ABEB}" srcOrd="8" destOrd="0" presId="urn:microsoft.com/office/officeart/2008/layout/LinedList"/>
    <dgm:cxn modelId="{24BD05A5-5BED-AE48-8EE9-747A2914CBEB}" type="presParOf" srcId="{595E3210-5BCA-FD4F-B92A-A46184A7B0CD}" destId="{DD9AAA4C-C65C-2748-8AE7-7FF986C13B47}" srcOrd="9" destOrd="0" presId="urn:microsoft.com/office/officeart/2008/layout/LinedList"/>
    <dgm:cxn modelId="{8F1277BD-1496-304E-949A-5FF730E1A178}" type="presParOf" srcId="{595E3210-5BCA-FD4F-B92A-A46184A7B0CD}" destId="{F0BA015C-C4E9-6946-8912-6E633F5487D8}" srcOrd="10" destOrd="0" presId="urn:microsoft.com/office/officeart/2008/layout/LinedList"/>
    <dgm:cxn modelId="{C6DAE879-A1E6-CD42-8281-1FA180637E71}" type="presParOf" srcId="{F0BA015C-C4E9-6946-8912-6E633F5487D8}" destId="{EE1FD639-B81A-614C-BD06-4CE4E4D52FA5}" srcOrd="0" destOrd="0" presId="urn:microsoft.com/office/officeart/2008/layout/LinedList"/>
    <dgm:cxn modelId="{7DC2C789-B2ED-F14E-88FF-B28D0277D09D}" type="presParOf" srcId="{F0BA015C-C4E9-6946-8912-6E633F5487D8}" destId="{18D740A6-D99B-ED4A-A7F8-F9A7D9FDC708}" srcOrd="1" destOrd="0" presId="urn:microsoft.com/office/officeart/2008/layout/LinedList"/>
    <dgm:cxn modelId="{A338391B-01CA-BA4E-B3C3-7B8E8392562A}" type="presParOf" srcId="{F0BA015C-C4E9-6946-8912-6E633F5487D8}" destId="{BFE24D43-7784-0D44-9B70-630576303290}" srcOrd="2" destOrd="0" presId="urn:microsoft.com/office/officeart/2008/layout/LinedList"/>
    <dgm:cxn modelId="{E5DC89BD-9A0C-6440-BEDE-9FFF589333CF}" type="presParOf" srcId="{BFE24D43-7784-0D44-9B70-630576303290}" destId="{648461B0-07AC-BF41-BF30-B34A9D2A8D23}" srcOrd="0" destOrd="0" presId="urn:microsoft.com/office/officeart/2008/layout/LinedList"/>
    <dgm:cxn modelId="{D0466437-2E6E-8548-A1FA-E9F59318B081}" type="presParOf" srcId="{648461B0-07AC-BF41-BF30-B34A9D2A8D23}" destId="{DFB47B93-2F4B-CE47-A1C1-7B5BBD115DC1}" srcOrd="0" destOrd="0" presId="urn:microsoft.com/office/officeart/2008/layout/LinedList"/>
    <dgm:cxn modelId="{E205694E-677B-9547-A867-4615370DE1D3}" type="presParOf" srcId="{648461B0-07AC-BF41-BF30-B34A9D2A8D23}" destId="{AC42F392-51D2-5049-909B-D315E660A1E3}" srcOrd="1" destOrd="0" presId="urn:microsoft.com/office/officeart/2008/layout/LinedList"/>
    <dgm:cxn modelId="{520636C2-A924-9749-8A5B-5188A72F311C}" type="presParOf" srcId="{648461B0-07AC-BF41-BF30-B34A9D2A8D23}" destId="{E8AEA919-7D82-CC41-83C6-6CDCC002A4DE}" srcOrd="2" destOrd="0" presId="urn:microsoft.com/office/officeart/2008/layout/LinedList"/>
    <dgm:cxn modelId="{F3A2E77B-B815-6445-A3E9-92F64CD4F868}" type="presParOf" srcId="{E8AEA919-7D82-CC41-83C6-6CDCC002A4DE}" destId="{A2EBEDCB-34F4-8B4C-AB7E-95CB060080C1}" srcOrd="0" destOrd="0" presId="urn:microsoft.com/office/officeart/2008/layout/LinedList"/>
    <dgm:cxn modelId="{C3F4C0C8-0ED6-FE43-91C4-2EF3126A5B19}" type="presParOf" srcId="{A2EBEDCB-34F4-8B4C-AB7E-95CB060080C1}" destId="{EDBD2EB0-DA5E-E24A-B44C-881D5E2F2D95}" srcOrd="0" destOrd="0" presId="urn:microsoft.com/office/officeart/2008/layout/LinedList"/>
    <dgm:cxn modelId="{2766BEB7-F8B4-4E43-BA37-7655189494F3}" type="presParOf" srcId="{A2EBEDCB-34F4-8B4C-AB7E-95CB060080C1}" destId="{B25774FA-ECAF-074C-A670-BD969925E78D}" srcOrd="1" destOrd="0" presId="urn:microsoft.com/office/officeart/2008/layout/LinedList"/>
    <dgm:cxn modelId="{3061D658-149E-EE43-86D7-E844D69668A3}" type="presParOf" srcId="{E8AEA919-7D82-CC41-83C6-6CDCC002A4DE}" destId="{35F3BBD6-8316-0248-AE59-5C7575977690}" srcOrd="1" destOrd="0" presId="urn:microsoft.com/office/officeart/2008/layout/LinedList"/>
    <dgm:cxn modelId="{3BE08438-8D93-5F41-A256-3BBD705F84A5}" type="presParOf" srcId="{35F3BBD6-8316-0248-AE59-5C7575977690}" destId="{BD8ECD91-9121-414F-B217-FD5006E4F391}" srcOrd="0" destOrd="0" presId="urn:microsoft.com/office/officeart/2008/layout/LinedList"/>
    <dgm:cxn modelId="{134BD7F3-6866-E046-A170-E32FF49B33AA}" type="presParOf" srcId="{35F3BBD6-8316-0248-AE59-5C7575977690}" destId="{31F6F5E5-E6DA-C64A-B5AC-4C316354EBA1}" srcOrd="1" destOrd="0" presId="urn:microsoft.com/office/officeart/2008/layout/LinedList"/>
    <dgm:cxn modelId="{D90B9172-5843-6741-8D31-E63B5F36883B}" type="presParOf" srcId="{595E3210-5BCA-FD4F-B92A-A46184A7B0CD}" destId="{2E72A813-ADB2-5448-B92A-90FE73ACD312}" srcOrd="11" destOrd="0" presId="urn:microsoft.com/office/officeart/2008/layout/LinedList"/>
    <dgm:cxn modelId="{53F5144C-0E4D-AC41-A142-E207BB333BE8}" type="presParOf" srcId="{595E3210-5BCA-FD4F-B92A-A46184A7B0CD}" destId="{8B555838-CB70-9D41-B6A8-0DFA6E0C07BD}" srcOrd="12" destOrd="0" presId="urn:microsoft.com/office/officeart/2008/layout/LinedList"/>
    <dgm:cxn modelId="{0D37D4E9-16F4-0247-A1AF-FDCABB0965CC}" type="presParOf" srcId="{595E3210-5BCA-FD4F-B92A-A46184A7B0CD}" destId="{D8E2D327-2BEF-D241-B79E-B6B599B1D250}" srcOrd="13" destOrd="0" presId="urn:microsoft.com/office/officeart/2008/layout/LinedList"/>
    <dgm:cxn modelId="{4E52A3C3-45F3-564E-9BA8-9E5D5E8085BF}" type="presParOf" srcId="{D8E2D327-2BEF-D241-B79E-B6B599B1D250}" destId="{215A6E6A-80D2-1D4C-B8E5-7911F6C09379}" srcOrd="0" destOrd="0" presId="urn:microsoft.com/office/officeart/2008/layout/LinedList"/>
    <dgm:cxn modelId="{933FC66F-08BA-A144-9AD6-91E1B111FC0D}" type="presParOf" srcId="{D8E2D327-2BEF-D241-B79E-B6B599B1D250}" destId="{BD293350-CD97-F746-82DB-6CFD6A6F4332}" srcOrd="1" destOrd="0" presId="urn:microsoft.com/office/officeart/2008/layout/LinedList"/>
    <dgm:cxn modelId="{E5EDA628-4949-0A43-9A12-364ABC4099C4}" type="presParOf" srcId="{D8E2D327-2BEF-D241-B79E-B6B599B1D250}" destId="{F0CCF878-70E8-CF4E-AB1C-304D484F9DEC}" srcOrd="2" destOrd="0" presId="urn:microsoft.com/office/officeart/2008/layout/LinedList"/>
    <dgm:cxn modelId="{0E93966E-7116-AB48-917B-54C73B6DC98B}" type="presParOf" srcId="{F0CCF878-70E8-CF4E-AB1C-304D484F9DEC}" destId="{CD4D85D6-E516-D946-A27F-D75254D09021}" srcOrd="0" destOrd="0" presId="urn:microsoft.com/office/officeart/2008/layout/LinedList"/>
    <dgm:cxn modelId="{DD2C3A76-A675-CC41-94CF-1BB242B8B27B}" type="presParOf" srcId="{CD4D85D6-E516-D946-A27F-D75254D09021}" destId="{A2F2BC89-52A7-3B4F-AAEF-9A4210F737E5}" srcOrd="0" destOrd="0" presId="urn:microsoft.com/office/officeart/2008/layout/LinedList"/>
    <dgm:cxn modelId="{91E1F374-7B75-2145-9809-EED8271011DB}" type="presParOf" srcId="{CD4D85D6-E516-D946-A27F-D75254D09021}" destId="{F028CE9B-F55F-A243-9739-A5E6B4DB46B1}" srcOrd="1" destOrd="0" presId="urn:microsoft.com/office/officeart/2008/layout/LinedList"/>
    <dgm:cxn modelId="{5B8DA6C0-B483-C641-89DB-794BA8331524}" type="presParOf" srcId="{CD4D85D6-E516-D946-A27F-D75254D09021}" destId="{08D606B9-40AC-9142-9533-88FD245896DD}" srcOrd="2" destOrd="0" presId="urn:microsoft.com/office/officeart/2008/layout/LinedList"/>
    <dgm:cxn modelId="{98DCF081-B26F-9E46-83CE-D0F7ACAF5956}" type="presParOf" srcId="{08D606B9-40AC-9142-9533-88FD245896DD}" destId="{1E8183B2-9EA5-A544-A329-893DE4E664C1}" srcOrd="0" destOrd="0" presId="urn:microsoft.com/office/officeart/2008/layout/LinedList"/>
    <dgm:cxn modelId="{BA8B36D0-34AD-D143-92E2-630FC3789807}" type="presParOf" srcId="{1E8183B2-9EA5-A544-A329-893DE4E664C1}" destId="{4A3232B0-CCD1-744E-AD40-63E39142A64F}" srcOrd="0" destOrd="0" presId="urn:microsoft.com/office/officeart/2008/layout/LinedList"/>
    <dgm:cxn modelId="{2402156A-A79E-C04C-95EB-EAB535E95563}" type="presParOf" srcId="{1E8183B2-9EA5-A544-A329-893DE4E664C1}" destId="{5D045A5C-2082-314D-8C21-BF7277B4C96D}" srcOrd="1" destOrd="0" presId="urn:microsoft.com/office/officeart/2008/layout/LinedList"/>
    <dgm:cxn modelId="{23A692D3-CCFB-4F4E-AF52-6CF1A311469B}" type="presParOf" srcId="{08D606B9-40AC-9142-9533-88FD245896DD}" destId="{2059FBBB-14D6-3647-B2CD-0C517A21BB31}" srcOrd="1" destOrd="0" presId="urn:microsoft.com/office/officeart/2008/layout/LinedList"/>
    <dgm:cxn modelId="{35A72D6A-9FA3-0A46-86F8-B30CE1FA09E7}" type="presParOf" srcId="{2059FBBB-14D6-3647-B2CD-0C517A21BB31}" destId="{C38C0ECE-808E-0248-878D-42A9A10B85CA}" srcOrd="0" destOrd="0" presId="urn:microsoft.com/office/officeart/2008/layout/LinedList"/>
    <dgm:cxn modelId="{25ACDE7B-F927-724E-8C87-1FB325D3A54F}" type="presParOf" srcId="{2059FBBB-14D6-3647-B2CD-0C517A21BB31}" destId="{36C13439-2ECD-6C4F-9EB3-C911EDFD1508}" srcOrd="1" destOrd="0" presId="urn:microsoft.com/office/officeart/2008/layout/LinedList"/>
    <dgm:cxn modelId="{72DF78AE-675E-3D4B-A67B-DC08D53D716A}" type="presParOf" srcId="{08D606B9-40AC-9142-9533-88FD245896DD}" destId="{CBE082B0-AC0E-D54F-9122-A06425B2AC13}" srcOrd="2" destOrd="0" presId="urn:microsoft.com/office/officeart/2008/layout/LinedList"/>
    <dgm:cxn modelId="{2D631E1C-2CE4-C041-AD4B-8B63A21C4E68}" type="presParOf" srcId="{CBE082B0-AC0E-D54F-9122-A06425B2AC13}" destId="{236D3372-9B16-3340-812D-B83ECB88D6CE}" srcOrd="0" destOrd="0" presId="urn:microsoft.com/office/officeart/2008/layout/LinedList"/>
    <dgm:cxn modelId="{9DB912CD-9B55-F444-A66F-59F31DF7C8D4}" type="presParOf" srcId="{CBE082B0-AC0E-D54F-9122-A06425B2AC13}" destId="{B61AEDED-D685-A049-B961-65A2A193ECA5}" srcOrd="1" destOrd="0" presId="urn:microsoft.com/office/officeart/2008/layout/LinedList"/>
    <dgm:cxn modelId="{916889D8-F45A-3B40-84C0-CA41A3ACC274}" type="presParOf" srcId="{595E3210-5BCA-FD4F-B92A-A46184A7B0CD}" destId="{3E205F14-89B6-034F-9D79-BB7B0A8A7A74}" srcOrd="14" destOrd="0" presId="urn:microsoft.com/office/officeart/2008/layout/LinedList"/>
    <dgm:cxn modelId="{6BE302BE-6142-354B-A45F-86D84B3D0A4C}" type="presParOf" srcId="{595E3210-5BCA-FD4F-B92A-A46184A7B0CD}" destId="{655CDD38-3785-0D46-9D31-13BCBE2DDD5E}" srcOrd="15" destOrd="0" presId="urn:microsoft.com/office/officeart/2008/layout/LinedList"/>
    <dgm:cxn modelId="{C948E487-9F92-0D46-9226-741119123906}" type="presParOf" srcId="{595E3210-5BCA-FD4F-B92A-A46184A7B0CD}" destId="{21CEF562-5519-F84F-93B1-F3A1822850A4}" srcOrd="16" destOrd="0" presId="urn:microsoft.com/office/officeart/2008/layout/LinedList"/>
    <dgm:cxn modelId="{30584376-95ED-B343-BA57-95DBA3DC2BD3}" type="presParOf" srcId="{21CEF562-5519-F84F-93B1-F3A1822850A4}" destId="{04DBBEB1-A04C-B74D-BE2E-5BFC9E8D766F}" srcOrd="0" destOrd="0" presId="urn:microsoft.com/office/officeart/2008/layout/LinedList"/>
    <dgm:cxn modelId="{AA40562D-FED7-C349-AD71-E797DD4D2880}" type="presParOf" srcId="{21CEF562-5519-F84F-93B1-F3A1822850A4}" destId="{9B646797-D0AD-4542-8692-FE8176075F95}" srcOrd="1" destOrd="0" presId="urn:microsoft.com/office/officeart/2008/layout/LinedList"/>
    <dgm:cxn modelId="{DF5AAB4B-4465-AB4A-8919-11FD8B633325}" type="presParOf" srcId="{21CEF562-5519-F84F-93B1-F3A1822850A4}" destId="{48CCF9F6-77F2-1A4C-B4AA-EC6E99081324}" srcOrd="2" destOrd="0" presId="urn:microsoft.com/office/officeart/2008/layout/LinedList"/>
    <dgm:cxn modelId="{3D11EB45-872D-F441-926D-960F483A39E2}" type="presParOf" srcId="{48CCF9F6-77F2-1A4C-B4AA-EC6E99081324}" destId="{654489B3-89EA-504C-88A7-041BCA546513}" srcOrd="0" destOrd="0" presId="urn:microsoft.com/office/officeart/2008/layout/LinedList"/>
    <dgm:cxn modelId="{3B95C1BE-2D6F-AE4B-A8F1-6312AFDA3FBD}" type="presParOf" srcId="{654489B3-89EA-504C-88A7-041BCA546513}" destId="{64D43103-2B2B-7041-B842-DC22383DAB72}" srcOrd="0" destOrd="0" presId="urn:microsoft.com/office/officeart/2008/layout/LinedList"/>
    <dgm:cxn modelId="{7502D1AA-66B9-DF4D-9273-B88054C6C81E}" type="presParOf" srcId="{654489B3-89EA-504C-88A7-041BCA546513}" destId="{822411E5-D93A-9E46-B46D-D6682E9F6484}" srcOrd="1" destOrd="0" presId="urn:microsoft.com/office/officeart/2008/layout/LinedList"/>
    <dgm:cxn modelId="{3CF51393-EE6F-F34F-805A-65809944D8FE}" type="presParOf" srcId="{654489B3-89EA-504C-88A7-041BCA546513}" destId="{6F1D5B6F-3FE0-334E-8D2E-7A208883CFF3}" srcOrd="2" destOrd="0" presId="urn:microsoft.com/office/officeart/2008/layout/LinedList"/>
    <dgm:cxn modelId="{6C80B19B-6D99-6B45-A0E3-067E7738D920}" type="presParOf" srcId="{6F1D5B6F-3FE0-334E-8D2E-7A208883CFF3}" destId="{E9E84BE1-9A82-924C-BB69-E5A81C578D43}" srcOrd="0" destOrd="0" presId="urn:microsoft.com/office/officeart/2008/layout/LinedList"/>
    <dgm:cxn modelId="{5CF36F5A-0104-3A49-A85A-68BCD2D287F2}" type="presParOf" srcId="{E9E84BE1-9A82-924C-BB69-E5A81C578D43}" destId="{C140EEF6-E4FE-EB4F-94E3-C3A379D3376D}" srcOrd="0" destOrd="0" presId="urn:microsoft.com/office/officeart/2008/layout/LinedList"/>
    <dgm:cxn modelId="{2F92E6D1-F536-4749-B382-12C616D60D2C}" type="presParOf" srcId="{E9E84BE1-9A82-924C-BB69-E5A81C578D43}" destId="{6EFE5B14-A2AA-B342-BA0D-71CA485E9854}" srcOrd="1" destOrd="0" presId="urn:microsoft.com/office/officeart/2008/layout/LinedList"/>
    <dgm:cxn modelId="{396ED957-2A67-384F-8411-FE78962026B6}" type="presParOf" srcId="{595E3210-5BCA-FD4F-B92A-A46184A7B0CD}" destId="{3DA7E7AE-AE3A-3D43-9009-65D80AC98E0F}" srcOrd="17" destOrd="0" presId="urn:microsoft.com/office/officeart/2008/layout/LinedList"/>
    <dgm:cxn modelId="{DB2DBB3C-EDCB-A94A-9DEC-F4AF67E5A516}" type="presParOf" srcId="{595E3210-5BCA-FD4F-B92A-A46184A7B0CD}" destId="{CC54E901-0597-4D43-B5F3-E710DC7E059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C2299F-CE08-D542-BE66-513309E21B1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9C61C-56BD-8340-8812-B9DFE4F399EF}">
      <dgm:prSet phldrT="[Text]" custT="1"/>
      <dgm:spPr/>
      <dgm:t>
        <a:bodyPr/>
        <a:lstStyle/>
        <a:p>
          <a:endParaRPr lang="en-US" sz="3200" b="1" dirty="0"/>
        </a:p>
      </dgm:t>
    </dgm:pt>
    <dgm:pt modelId="{566BA9F6-F032-6E4D-8C71-AA709B1E8C59}" type="parTrans" cxnId="{AD1BFA52-8DDC-4542-8985-D0DAFCDACA10}">
      <dgm:prSet/>
      <dgm:spPr/>
      <dgm:t>
        <a:bodyPr/>
        <a:lstStyle/>
        <a:p>
          <a:endParaRPr lang="en-US"/>
        </a:p>
      </dgm:t>
    </dgm:pt>
    <dgm:pt modelId="{7CA345AF-6FA6-9B48-8EA9-48C95691F65E}" type="sibTrans" cxnId="{AD1BFA52-8DDC-4542-8985-D0DAFCDACA10}">
      <dgm:prSet/>
      <dgm:spPr/>
      <dgm:t>
        <a:bodyPr/>
        <a:lstStyle/>
        <a:p>
          <a:endParaRPr lang="en-US"/>
        </a:p>
      </dgm:t>
    </dgm:pt>
    <dgm:pt modelId="{40AC09FD-07AE-4541-8512-5AE0EDA4EE12}">
      <dgm:prSet phldrT="[Text]"/>
      <dgm:spPr/>
      <dgm:t>
        <a:bodyPr/>
        <a:lstStyle/>
        <a:p>
          <a:r>
            <a:rPr lang="en-US" dirty="0"/>
            <a:t>EXPRESITO CARGA</a:t>
          </a:r>
        </a:p>
      </dgm:t>
    </dgm:pt>
    <dgm:pt modelId="{7861B889-81D5-3547-AA8D-56DF224CBF26}" type="parTrans" cxnId="{8EA6CA92-2BC3-604F-8EF1-9131E61035FF}">
      <dgm:prSet/>
      <dgm:spPr/>
      <dgm:t>
        <a:bodyPr/>
        <a:lstStyle/>
        <a:p>
          <a:endParaRPr lang="en-US"/>
        </a:p>
      </dgm:t>
    </dgm:pt>
    <dgm:pt modelId="{20F959E8-66D8-FE48-8114-79895D3CF1B6}" type="sibTrans" cxnId="{8EA6CA92-2BC3-604F-8EF1-9131E61035FF}">
      <dgm:prSet/>
      <dgm:spPr/>
      <dgm:t>
        <a:bodyPr/>
        <a:lstStyle/>
        <a:p>
          <a:endParaRPr lang="en-US"/>
        </a:p>
      </dgm:t>
    </dgm:pt>
    <dgm:pt modelId="{1750ED42-D500-9A44-84C8-0873D975C5B4}">
      <dgm:prSet phldrT="[Text]" custT="1"/>
      <dgm:spPr/>
      <dgm:t>
        <a:bodyPr/>
        <a:lstStyle/>
        <a:p>
          <a:r>
            <a:rPr lang="en-US" sz="1600" b="1" dirty="0"/>
            <a:t>AGENTE DE CARGA INTERNACIONAL</a:t>
          </a:r>
        </a:p>
      </dgm:t>
    </dgm:pt>
    <dgm:pt modelId="{D56D2185-9A55-C84A-90DA-3C61F8981407}" type="parTrans" cxnId="{8F448E80-FFB7-354E-A752-1D685F8F3D0D}">
      <dgm:prSet/>
      <dgm:spPr/>
      <dgm:t>
        <a:bodyPr/>
        <a:lstStyle/>
        <a:p>
          <a:endParaRPr lang="en-US"/>
        </a:p>
      </dgm:t>
    </dgm:pt>
    <dgm:pt modelId="{75445A27-4BA2-1B48-B593-341357D29D86}" type="sibTrans" cxnId="{8F448E80-FFB7-354E-A752-1D685F8F3D0D}">
      <dgm:prSet/>
      <dgm:spPr/>
      <dgm:t>
        <a:bodyPr/>
        <a:lstStyle/>
        <a:p>
          <a:endParaRPr lang="en-US"/>
        </a:p>
      </dgm:t>
    </dgm:pt>
    <dgm:pt modelId="{7592BBF6-C470-E743-A234-A708113B0F52}">
      <dgm:prSet phldrT="[Text]" custT="1"/>
      <dgm:spPr/>
      <dgm:t>
        <a:bodyPr/>
        <a:lstStyle/>
        <a:p>
          <a:pPr algn="l"/>
          <a:r>
            <a:rPr lang="en-US" sz="1200" dirty="0"/>
            <a:t>800 AGENCIAS</a:t>
          </a:r>
        </a:p>
      </dgm:t>
    </dgm:pt>
    <dgm:pt modelId="{BCE10D3B-55F9-F144-BFFE-179C55F75FE9}" type="parTrans" cxnId="{58A83DD3-FA3D-E24F-8E4B-255E73009FEB}">
      <dgm:prSet/>
      <dgm:spPr/>
      <dgm:t>
        <a:bodyPr/>
        <a:lstStyle/>
        <a:p>
          <a:endParaRPr lang="en-US"/>
        </a:p>
      </dgm:t>
    </dgm:pt>
    <dgm:pt modelId="{EA348E41-FE98-1D4B-8286-76470E37D55D}" type="sibTrans" cxnId="{58A83DD3-FA3D-E24F-8E4B-255E73009FEB}">
      <dgm:prSet/>
      <dgm:spPr/>
      <dgm:t>
        <a:bodyPr/>
        <a:lstStyle/>
        <a:p>
          <a:endParaRPr lang="en-US"/>
        </a:p>
      </dgm:t>
    </dgm:pt>
    <dgm:pt modelId="{7C0C94A7-3659-4F4F-988C-A0441F3EB943}">
      <dgm:prSet custT="1"/>
      <dgm:spPr/>
      <dgm:t>
        <a:bodyPr/>
        <a:lstStyle/>
        <a:p>
          <a:r>
            <a:rPr lang="en-US" sz="1200" dirty="0"/>
            <a:t>50 ESTADOS DE USA</a:t>
          </a:r>
        </a:p>
      </dgm:t>
    </dgm:pt>
    <dgm:pt modelId="{542EDAA6-628B-F747-A221-D4A520292A64}" type="parTrans" cxnId="{8C7443EA-B26A-CE4A-AA78-4B6DE9D6B13D}">
      <dgm:prSet/>
      <dgm:spPr/>
      <dgm:t>
        <a:bodyPr/>
        <a:lstStyle/>
        <a:p>
          <a:endParaRPr lang="en-US"/>
        </a:p>
      </dgm:t>
    </dgm:pt>
    <dgm:pt modelId="{66E9D18E-1A96-9548-A87F-DBCF818CEF8F}" type="sibTrans" cxnId="{8C7443EA-B26A-CE4A-AA78-4B6DE9D6B13D}">
      <dgm:prSet/>
      <dgm:spPr/>
      <dgm:t>
        <a:bodyPr/>
        <a:lstStyle/>
        <a:p>
          <a:endParaRPr lang="en-US"/>
        </a:p>
      </dgm:t>
    </dgm:pt>
    <dgm:pt modelId="{28E74479-C1B4-6A40-B26C-E146857DA776}">
      <dgm:prSet/>
      <dgm:spPr/>
      <dgm:t>
        <a:bodyPr/>
        <a:lstStyle/>
        <a:p>
          <a:r>
            <a:rPr lang="en-US" dirty="0"/>
            <a:t>SUSTAINABLE ALLIANCE</a:t>
          </a:r>
        </a:p>
      </dgm:t>
    </dgm:pt>
    <dgm:pt modelId="{2D6055CF-6013-EF45-B220-06D91DC6C1F6}" type="parTrans" cxnId="{F97A12FF-4651-8747-AD9D-B701EC5BBBEC}">
      <dgm:prSet/>
      <dgm:spPr/>
      <dgm:t>
        <a:bodyPr/>
        <a:lstStyle/>
        <a:p>
          <a:endParaRPr lang="en-US"/>
        </a:p>
      </dgm:t>
    </dgm:pt>
    <dgm:pt modelId="{48F19F7B-10BE-AD4F-A3C9-85C08C528E7D}" type="sibTrans" cxnId="{F97A12FF-4651-8747-AD9D-B701EC5BBBEC}">
      <dgm:prSet/>
      <dgm:spPr/>
      <dgm:t>
        <a:bodyPr/>
        <a:lstStyle/>
        <a:p>
          <a:endParaRPr lang="en-US"/>
        </a:p>
      </dgm:t>
    </dgm:pt>
    <dgm:pt modelId="{EB5B5B83-F7C0-B64F-8F74-5EDA8FD193B4}">
      <dgm:prSet custT="1"/>
      <dgm:spPr/>
      <dgm:t>
        <a:bodyPr/>
        <a:lstStyle/>
        <a:p>
          <a:r>
            <a:rPr lang="en-US" sz="1600" b="1" dirty="0"/>
            <a:t>AUDITORIA INTERNACIONAL</a:t>
          </a:r>
        </a:p>
      </dgm:t>
    </dgm:pt>
    <dgm:pt modelId="{FDA112D4-6A37-3142-8376-F3AB6A807C5D}" type="parTrans" cxnId="{2F94726D-3129-BB4E-995E-3B885ACA834F}">
      <dgm:prSet/>
      <dgm:spPr/>
      <dgm:t>
        <a:bodyPr/>
        <a:lstStyle/>
        <a:p>
          <a:endParaRPr lang="en-US"/>
        </a:p>
      </dgm:t>
    </dgm:pt>
    <dgm:pt modelId="{F927DF73-0DFC-804A-87EC-BD0DDDDCB725}" type="sibTrans" cxnId="{2F94726D-3129-BB4E-995E-3B885ACA834F}">
      <dgm:prSet/>
      <dgm:spPr/>
      <dgm:t>
        <a:bodyPr/>
        <a:lstStyle/>
        <a:p>
          <a:endParaRPr lang="en-US"/>
        </a:p>
      </dgm:t>
    </dgm:pt>
    <dgm:pt modelId="{EB8EF9A9-4810-BA4A-AFCE-31DC13FA2794}">
      <dgm:prSet custT="1"/>
      <dgm:spPr/>
      <dgm:t>
        <a:bodyPr/>
        <a:lstStyle/>
        <a:p>
          <a:r>
            <a:rPr lang="en-US" sz="1200" dirty="0"/>
            <a:t>CRM </a:t>
          </a:r>
        </a:p>
      </dgm:t>
    </dgm:pt>
    <dgm:pt modelId="{B6C1B78D-A794-FC42-8AAC-BD96B4F0EE92}" type="parTrans" cxnId="{4FB6E161-A44B-1145-99D7-116C1BD6EC0C}">
      <dgm:prSet/>
      <dgm:spPr/>
      <dgm:t>
        <a:bodyPr/>
        <a:lstStyle/>
        <a:p>
          <a:endParaRPr lang="en-US"/>
        </a:p>
      </dgm:t>
    </dgm:pt>
    <dgm:pt modelId="{ED663F1B-E216-7B4B-9624-83600AB3E4C9}" type="sibTrans" cxnId="{4FB6E161-A44B-1145-99D7-116C1BD6EC0C}">
      <dgm:prSet/>
      <dgm:spPr/>
      <dgm:t>
        <a:bodyPr/>
        <a:lstStyle/>
        <a:p>
          <a:endParaRPr lang="en-US"/>
        </a:p>
      </dgm:t>
    </dgm:pt>
    <dgm:pt modelId="{4B2484D9-397C-8141-B7AA-03C276A9D7AF}">
      <dgm:prSet custT="1"/>
      <dgm:spPr/>
      <dgm:t>
        <a:bodyPr/>
        <a:lstStyle/>
        <a:p>
          <a:r>
            <a:rPr lang="en-US" sz="1200" dirty="0"/>
            <a:t>PAGINA WEB</a:t>
          </a:r>
        </a:p>
      </dgm:t>
    </dgm:pt>
    <dgm:pt modelId="{04B07079-529A-AA49-9CCD-2A1376DEE0B8}" type="sibTrans" cxnId="{4C1210FE-0013-E844-9E79-4EE5DA8FD35E}">
      <dgm:prSet/>
      <dgm:spPr/>
      <dgm:t>
        <a:bodyPr/>
        <a:lstStyle/>
        <a:p>
          <a:endParaRPr lang="en-US"/>
        </a:p>
      </dgm:t>
    </dgm:pt>
    <dgm:pt modelId="{45FA52D4-741E-D545-B289-F519F0A4A584}" type="parTrans" cxnId="{4C1210FE-0013-E844-9E79-4EE5DA8FD35E}">
      <dgm:prSet/>
      <dgm:spPr/>
      <dgm:t>
        <a:bodyPr/>
        <a:lstStyle/>
        <a:p>
          <a:endParaRPr lang="en-US"/>
        </a:p>
      </dgm:t>
    </dgm:pt>
    <dgm:pt modelId="{FB8C9E64-A4A9-104C-A56D-CDABA01D421D}">
      <dgm:prSet custT="1"/>
      <dgm:spPr>
        <a:noFill/>
        <a:ln>
          <a:noFill/>
        </a:ln>
        <a:effectLst/>
      </dgm:spPr>
      <dgm:t>
        <a:bodyPr spcFirstLastPara="0" vert="horz" wrap="square" lIns="125730" tIns="125730" rIns="125730" bIns="125730" numCol="1" spcCol="1270" anchor="t" anchorCtr="0"/>
        <a:lstStyle/>
        <a:p>
          <a:r>
            <a:rPr lang="en-US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ECUADOR DIRECT ROSES</a:t>
          </a:r>
          <a:endParaRPr lang="en-US" sz="5000" b="0" kern="1200" dirty="0"/>
        </a:p>
      </dgm:t>
    </dgm:pt>
    <dgm:pt modelId="{C8F4A771-4F69-4D46-AB0D-C1DC95FDA62D}" type="sibTrans" cxnId="{663ADB71-2250-F446-AC67-2F402AB4B4F6}">
      <dgm:prSet/>
      <dgm:spPr/>
      <dgm:t>
        <a:bodyPr/>
        <a:lstStyle/>
        <a:p>
          <a:endParaRPr lang="en-US"/>
        </a:p>
      </dgm:t>
    </dgm:pt>
    <dgm:pt modelId="{25FF0FDE-2C1F-B441-932D-D45CE6650B07}" type="parTrans" cxnId="{663ADB71-2250-F446-AC67-2F402AB4B4F6}">
      <dgm:prSet/>
      <dgm:spPr/>
      <dgm:t>
        <a:bodyPr/>
        <a:lstStyle/>
        <a:p>
          <a:endParaRPr lang="en-US"/>
        </a:p>
      </dgm:t>
    </dgm:pt>
    <dgm:pt modelId="{DB7548E5-BA21-1542-9167-41ED3CF6283D}">
      <dgm:prSet custT="1"/>
      <dgm:spPr/>
      <dgm:t>
        <a:bodyPr/>
        <a:lstStyle/>
        <a:p>
          <a:r>
            <a:rPr lang="en-US" sz="1600" b="1" dirty="0"/>
            <a:t>COMERCIALIZADORA DE ROSAS MIAMI</a:t>
          </a:r>
        </a:p>
      </dgm:t>
    </dgm:pt>
    <dgm:pt modelId="{C6AE3115-450A-614C-B79A-A5C8B44CAFAD}" type="sibTrans" cxnId="{751C013B-3B9D-8E45-B418-6A175EFFDD9A}">
      <dgm:prSet/>
      <dgm:spPr/>
      <dgm:t>
        <a:bodyPr/>
        <a:lstStyle/>
        <a:p>
          <a:endParaRPr lang="en-US"/>
        </a:p>
      </dgm:t>
    </dgm:pt>
    <dgm:pt modelId="{99BB6368-4888-E64F-AC67-87FF6A4C0A20}" type="parTrans" cxnId="{751C013B-3B9D-8E45-B418-6A175EFFDD9A}">
      <dgm:prSet/>
      <dgm:spPr/>
      <dgm:t>
        <a:bodyPr/>
        <a:lstStyle/>
        <a:p>
          <a:endParaRPr lang="en-US"/>
        </a:p>
      </dgm:t>
    </dgm:pt>
    <dgm:pt modelId="{1658DF2F-ECDE-0949-A09F-9AD5A7FA95BC}">
      <dgm:prSet custT="1"/>
      <dgm:spPr/>
      <dgm:t>
        <a:bodyPr/>
        <a:lstStyle/>
        <a:p>
          <a:r>
            <a:rPr lang="en-US" sz="1200" dirty="0"/>
            <a:t>CMS | ANGULAR</a:t>
          </a:r>
        </a:p>
      </dgm:t>
    </dgm:pt>
    <dgm:pt modelId="{F5C355CB-A7DC-9646-B383-9636C5BEBDF5}" type="parTrans" cxnId="{A0715004-232F-4B4E-9F1E-E8A5AF0C2FC1}">
      <dgm:prSet/>
      <dgm:spPr/>
      <dgm:t>
        <a:bodyPr/>
        <a:lstStyle/>
        <a:p>
          <a:endParaRPr lang="en-US"/>
        </a:p>
      </dgm:t>
    </dgm:pt>
    <dgm:pt modelId="{06B58FBB-001B-6F46-8C49-9206D9E6B999}" type="sibTrans" cxnId="{A0715004-232F-4B4E-9F1E-E8A5AF0C2FC1}">
      <dgm:prSet/>
      <dgm:spPr/>
      <dgm:t>
        <a:bodyPr/>
        <a:lstStyle/>
        <a:p>
          <a:endParaRPr lang="en-US"/>
        </a:p>
      </dgm:t>
    </dgm:pt>
    <dgm:pt modelId="{A0A321A3-4F3D-BB4E-89BC-BD0974090185}">
      <dgm:prSet/>
      <dgm:spPr/>
      <dgm:t>
        <a:bodyPr/>
        <a:lstStyle/>
        <a:p>
          <a:r>
            <a:rPr lang="en-US" dirty="0"/>
            <a:t>AMAZON</a:t>
          </a:r>
        </a:p>
      </dgm:t>
    </dgm:pt>
    <dgm:pt modelId="{25ECDB3E-C79C-8F4F-8FEA-0868CAB7CFD5}" type="parTrans" cxnId="{C6E12C17-B8A3-9B42-A2D7-A8A9D8D568EF}">
      <dgm:prSet/>
      <dgm:spPr/>
      <dgm:t>
        <a:bodyPr/>
        <a:lstStyle/>
        <a:p>
          <a:endParaRPr lang="en-US"/>
        </a:p>
      </dgm:t>
    </dgm:pt>
    <dgm:pt modelId="{6EF1467E-EAFB-2841-B4E0-A4D86F150267}" type="sibTrans" cxnId="{C6E12C17-B8A3-9B42-A2D7-A8A9D8D568EF}">
      <dgm:prSet/>
      <dgm:spPr/>
      <dgm:t>
        <a:bodyPr/>
        <a:lstStyle/>
        <a:p>
          <a:endParaRPr lang="en-US"/>
        </a:p>
      </dgm:t>
    </dgm:pt>
    <dgm:pt modelId="{450851B8-7B35-1545-AA9B-0BA382670146}">
      <dgm:prSet custT="1"/>
      <dgm:spPr/>
      <dgm:t>
        <a:bodyPr/>
        <a:lstStyle/>
        <a:p>
          <a:r>
            <a:rPr lang="en-US" sz="1600" b="1" dirty="0"/>
            <a:t>DROP SHIPPING</a:t>
          </a:r>
        </a:p>
      </dgm:t>
    </dgm:pt>
    <dgm:pt modelId="{8CD99BA7-EBF7-3B4C-ADDE-99D09C3F0889}" type="parTrans" cxnId="{3E0B4ECA-C5BB-974C-8862-10DE9D1C3986}">
      <dgm:prSet/>
      <dgm:spPr/>
      <dgm:t>
        <a:bodyPr/>
        <a:lstStyle/>
        <a:p>
          <a:endParaRPr lang="en-US"/>
        </a:p>
      </dgm:t>
    </dgm:pt>
    <dgm:pt modelId="{5A006965-CD3B-EB4D-978E-0905EF59A9B7}" type="sibTrans" cxnId="{3E0B4ECA-C5BB-974C-8862-10DE9D1C3986}">
      <dgm:prSet/>
      <dgm:spPr/>
      <dgm:t>
        <a:bodyPr/>
        <a:lstStyle/>
        <a:p>
          <a:endParaRPr lang="en-US"/>
        </a:p>
      </dgm:t>
    </dgm:pt>
    <dgm:pt modelId="{08E04C1B-4220-A745-8754-E2AC628D2070}">
      <dgm:prSet custT="1"/>
      <dgm:spPr/>
      <dgm:t>
        <a:bodyPr/>
        <a:lstStyle/>
        <a:p>
          <a:r>
            <a:rPr lang="en-US" sz="1200" dirty="0"/>
            <a:t>CRM INVENTARIOS</a:t>
          </a:r>
        </a:p>
      </dgm:t>
    </dgm:pt>
    <dgm:pt modelId="{1107CF9D-6AB6-E24C-ACB5-B186124DBC56}" type="parTrans" cxnId="{0745D212-B552-FD45-B6A1-59BB8CE19BF9}">
      <dgm:prSet/>
      <dgm:spPr/>
      <dgm:t>
        <a:bodyPr/>
        <a:lstStyle/>
        <a:p>
          <a:endParaRPr lang="en-US"/>
        </a:p>
      </dgm:t>
    </dgm:pt>
    <dgm:pt modelId="{044B618E-1AF0-C947-8B14-6F337E3A0F65}" type="sibTrans" cxnId="{0745D212-B552-FD45-B6A1-59BB8CE19BF9}">
      <dgm:prSet/>
      <dgm:spPr/>
      <dgm:t>
        <a:bodyPr/>
        <a:lstStyle/>
        <a:p>
          <a:endParaRPr lang="en-US"/>
        </a:p>
      </dgm:t>
    </dgm:pt>
    <dgm:pt modelId="{8CACEB4C-D323-1444-82D5-85511182BF93}">
      <dgm:prSet custT="1"/>
      <dgm:spPr/>
      <dgm:t>
        <a:bodyPr/>
        <a:lstStyle/>
        <a:p>
          <a:r>
            <a:rPr lang="en-US" sz="1200" dirty="0"/>
            <a:t>CRM LOGISTICA</a:t>
          </a:r>
        </a:p>
      </dgm:t>
    </dgm:pt>
    <dgm:pt modelId="{942D2D45-6C2C-904D-B306-589BF81B1CF2}" type="parTrans" cxnId="{CCB4E37A-C5F9-D541-8FEC-9A471786C237}">
      <dgm:prSet/>
      <dgm:spPr/>
      <dgm:t>
        <a:bodyPr/>
        <a:lstStyle/>
        <a:p>
          <a:endParaRPr lang="en-US"/>
        </a:p>
      </dgm:t>
    </dgm:pt>
    <dgm:pt modelId="{9CEA4CC1-755F-4842-A93C-77F2EA97910A}" type="sibTrans" cxnId="{CCB4E37A-C5F9-D541-8FEC-9A471786C237}">
      <dgm:prSet/>
      <dgm:spPr/>
      <dgm:t>
        <a:bodyPr/>
        <a:lstStyle/>
        <a:p>
          <a:endParaRPr lang="en-US"/>
        </a:p>
      </dgm:t>
    </dgm:pt>
    <dgm:pt modelId="{A4A5991F-C09A-224F-8D1F-1781E25B75DD}">
      <dgm:prSet/>
      <dgm:spPr/>
      <dgm:t>
        <a:bodyPr/>
        <a:lstStyle/>
        <a:p>
          <a:r>
            <a:rPr lang="en-US" dirty="0"/>
            <a:t>FIRST DATA</a:t>
          </a:r>
        </a:p>
      </dgm:t>
    </dgm:pt>
    <dgm:pt modelId="{4671F497-5BF0-034B-B44F-722678CD0D32}" type="parTrans" cxnId="{847981DF-0104-644B-8088-34DA363F65EC}">
      <dgm:prSet/>
      <dgm:spPr/>
      <dgm:t>
        <a:bodyPr/>
        <a:lstStyle/>
        <a:p>
          <a:endParaRPr lang="en-US"/>
        </a:p>
      </dgm:t>
    </dgm:pt>
    <dgm:pt modelId="{306A2065-E7CB-3C49-9D64-163CD7EF6BD3}" type="sibTrans" cxnId="{847981DF-0104-644B-8088-34DA363F65EC}">
      <dgm:prSet/>
      <dgm:spPr/>
      <dgm:t>
        <a:bodyPr/>
        <a:lstStyle/>
        <a:p>
          <a:endParaRPr lang="en-US"/>
        </a:p>
      </dgm:t>
    </dgm:pt>
    <dgm:pt modelId="{15CB0CF5-3D91-274A-AEFB-CAD1CA002407}">
      <dgm:prSet custT="1"/>
      <dgm:spPr/>
      <dgm:t>
        <a:bodyPr/>
        <a:lstStyle/>
        <a:p>
          <a:r>
            <a:rPr lang="en-US" sz="1600" b="1" dirty="0"/>
            <a:t>PASARELAS DE PAGO</a:t>
          </a:r>
        </a:p>
      </dgm:t>
    </dgm:pt>
    <dgm:pt modelId="{A866D940-44AE-A046-8FDC-2613E978B952}" type="parTrans" cxnId="{A66E159B-F9D8-4548-9DE1-216A5D913324}">
      <dgm:prSet/>
      <dgm:spPr/>
      <dgm:t>
        <a:bodyPr/>
        <a:lstStyle/>
        <a:p>
          <a:endParaRPr lang="en-US"/>
        </a:p>
      </dgm:t>
    </dgm:pt>
    <dgm:pt modelId="{C6998B38-8BED-DF4F-BB4D-4BF7C70E3DF5}" type="sibTrans" cxnId="{A66E159B-F9D8-4548-9DE1-216A5D913324}">
      <dgm:prSet/>
      <dgm:spPr/>
      <dgm:t>
        <a:bodyPr/>
        <a:lstStyle/>
        <a:p>
          <a:endParaRPr lang="en-US"/>
        </a:p>
      </dgm:t>
    </dgm:pt>
    <dgm:pt modelId="{978F3517-090D-F74E-8A86-792C3F729939}">
      <dgm:prSet custT="1"/>
      <dgm:spPr/>
      <dgm:t>
        <a:bodyPr/>
        <a:lstStyle/>
        <a:p>
          <a:r>
            <a:rPr lang="en-US" sz="1200" dirty="0"/>
            <a:t>IMPLEMENTEACIONES VARIAS USA</a:t>
          </a:r>
        </a:p>
      </dgm:t>
    </dgm:pt>
    <dgm:pt modelId="{6303E295-FF36-4A49-880D-EA32B3140236}" type="parTrans" cxnId="{38783B4F-6F39-5B43-84AE-CA18EA27A4E4}">
      <dgm:prSet/>
      <dgm:spPr/>
      <dgm:t>
        <a:bodyPr/>
        <a:lstStyle/>
        <a:p>
          <a:endParaRPr lang="en-US"/>
        </a:p>
      </dgm:t>
    </dgm:pt>
    <dgm:pt modelId="{1966CC7A-B1A2-C346-A5C9-4AB9666722B7}" type="sibTrans" cxnId="{38783B4F-6F39-5B43-84AE-CA18EA27A4E4}">
      <dgm:prSet/>
      <dgm:spPr/>
      <dgm:t>
        <a:bodyPr/>
        <a:lstStyle/>
        <a:p>
          <a:endParaRPr lang="en-US"/>
        </a:p>
      </dgm:t>
    </dgm:pt>
    <dgm:pt modelId="{518DABAC-C015-864F-BC3A-DA348ACEE1DA}">
      <dgm:prSet/>
      <dgm:spPr/>
      <dgm:t>
        <a:bodyPr/>
        <a:lstStyle/>
        <a:p>
          <a:r>
            <a:rPr lang="en-US" dirty="0"/>
            <a:t>UPS-DHL-FEDEX</a:t>
          </a:r>
        </a:p>
      </dgm:t>
    </dgm:pt>
    <dgm:pt modelId="{3F81421F-26F8-CD40-B10F-78E113E3E59F}" type="parTrans" cxnId="{8FA0966C-5522-694C-BBBD-CE4555A8110D}">
      <dgm:prSet/>
      <dgm:spPr/>
      <dgm:t>
        <a:bodyPr/>
        <a:lstStyle/>
        <a:p>
          <a:endParaRPr lang="en-US"/>
        </a:p>
      </dgm:t>
    </dgm:pt>
    <dgm:pt modelId="{845B40C6-4E1B-4E46-8192-181F02CA2099}" type="sibTrans" cxnId="{8FA0966C-5522-694C-BBBD-CE4555A8110D}">
      <dgm:prSet/>
      <dgm:spPr/>
      <dgm:t>
        <a:bodyPr/>
        <a:lstStyle/>
        <a:p>
          <a:endParaRPr lang="en-US"/>
        </a:p>
      </dgm:t>
    </dgm:pt>
    <dgm:pt modelId="{53985D15-D1B2-C549-9F4E-CE2163128CFA}">
      <dgm:prSet custT="1"/>
      <dgm:spPr/>
      <dgm:t>
        <a:bodyPr/>
        <a:lstStyle/>
        <a:p>
          <a:r>
            <a:rPr lang="en-US" sz="1600" b="1" dirty="0"/>
            <a:t>AGENTES DE CARGA</a:t>
          </a:r>
        </a:p>
      </dgm:t>
    </dgm:pt>
    <dgm:pt modelId="{535438A0-73F3-9E4D-A798-4245D1D7B5E2}" type="parTrans" cxnId="{529FEC7C-BD30-F540-8D60-33EFDF57C8EE}">
      <dgm:prSet/>
      <dgm:spPr/>
      <dgm:t>
        <a:bodyPr/>
        <a:lstStyle/>
        <a:p>
          <a:endParaRPr lang="en-US"/>
        </a:p>
      </dgm:t>
    </dgm:pt>
    <dgm:pt modelId="{319FB607-5308-A14E-8D06-EB2CB3166BBC}" type="sibTrans" cxnId="{529FEC7C-BD30-F540-8D60-33EFDF57C8EE}">
      <dgm:prSet/>
      <dgm:spPr/>
      <dgm:t>
        <a:bodyPr/>
        <a:lstStyle/>
        <a:p>
          <a:endParaRPr lang="en-US"/>
        </a:p>
      </dgm:t>
    </dgm:pt>
    <dgm:pt modelId="{FAC585A2-840B-D949-A017-06F610C09A6B}">
      <dgm:prSet custT="1"/>
      <dgm:spPr/>
      <dgm:t>
        <a:bodyPr/>
        <a:lstStyle/>
        <a:p>
          <a:r>
            <a:rPr lang="en-US" sz="1200" dirty="0"/>
            <a:t>APIS DE CONEXION SERVICIOS LOGÍSTICOS</a:t>
          </a:r>
        </a:p>
      </dgm:t>
    </dgm:pt>
    <dgm:pt modelId="{8A8DD868-B958-954E-BD75-6FD530006F6C}" type="parTrans" cxnId="{8ED2BFF4-E2F9-4A42-A249-6A1AF09034E3}">
      <dgm:prSet/>
      <dgm:spPr/>
      <dgm:t>
        <a:bodyPr/>
        <a:lstStyle/>
        <a:p>
          <a:endParaRPr lang="en-US"/>
        </a:p>
      </dgm:t>
    </dgm:pt>
    <dgm:pt modelId="{9CC1C5BF-E750-9D48-95BA-DD2473ADABB2}" type="sibTrans" cxnId="{8ED2BFF4-E2F9-4A42-A249-6A1AF09034E3}">
      <dgm:prSet/>
      <dgm:spPr/>
      <dgm:t>
        <a:bodyPr/>
        <a:lstStyle/>
        <a:p>
          <a:endParaRPr lang="en-US"/>
        </a:p>
      </dgm:t>
    </dgm:pt>
    <dgm:pt modelId="{C9D1B251-7B94-B14F-8D01-26CCD7DC28F0}">
      <dgm:prSet custT="1"/>
      <dgm:spPr/>
      <dgm:t>
        <a:bodyPr/>
        <a:lstStyle/>
        <a:p>
          <a:r>
            <a:rPr lang="en-US" sz="1200" dirty="0"/>
            <a:t>E-COMMERCE</a:t>
          </a:r>
        </a:p>
      </dgm:t>
    </dgm:pt>
    <dgm:pt modelId="{3E60521A-DA2D-C740-A606-9A474E517707}" type="parTrans" cxnId="{0126ED4D-F7A4-A941-AF2F-E8C7EE45C60B}">
      <dgm:prSet/>
      <dgm:spPr/>
      <dgm:t>
        <a:bodyPr/>
        <a:lstStyle/>
        <a:p>
          <a:endParaRPr lang="en-US"/>
        </a:p>
      </dgm:t>
    </dgm:pt>
    <dgm:pt modelId="{1B935987-EABE-954F-BFCD-F4C48393EBF7}" type="sibTrans" cxnId="{0126ED4D-F7A4-A941-AF2F-E8C7EE45C60B}">
      <dgm:prSet/>
      <dgm:spPr/>
      <dgm:t>
        <a:bodyPr/>
        <a:lstStyle/>
        <a:p>
          <a:endParaRPr lang="en-US"/>
        </a:p>
      </dgm:t>
    </dgm:pt>
    <dgm:pt modelId="{1A0B1804-71AF-4842-9CB2-B6EBD85CF0AE}">
      <dgm:prSet/>
      <dgm:spPr/>
      <dgm:t>
        <a:bodyPr/>
        <a:lstStyle/>
        <a:p>
          <a:r>
            <a:rPr lang="en-US" dirty="0"/>
            <a:t>TRACKERBYTE</a:t>
          </a:r>
        </a:p>
      </dgm:t>
    </dgm:pt>
    <dgm:pt modelId="{5AC7F4EF-7812-2A44-B489-95D056A0D572}" type="parTrans" cxnId="{266FEDE7-4A52-B048-AEDC-C3712A259353}">
      <dgm:prSet/>
      <dgm:spPr/>
      <dgm:t>
        <a:bodyPr/>
        <a:lstStyle/>
        <a:p>
          <a:endParaRPr lang="en-US"/>
        </a:p>
      </dgm:t>
    </dgm:pt>
    <dgm:pt modelId="{DFED0D49-ABAB-8248-837F-69BF8807F071}" type="sibTrans" cxnId="{266FEDE7-4A52-B048-AEDC-C3712A259353}">
      <dgm:prSet/>
      <dgm:spPr/>
      <dgm:t>
        <a:bodyPr/>
        <a:lstStyle/>
        <a:p>
          <a:endParaRPr lang="en-US"/>
        </a:p>
      </dgm:t>
    </dgm:pt>
    <dgm:pt modelId="{CFD4F7DA-C336-474F-9DFC-9BC9C9C33A98}">
      <dgm:prSet custT="1"/>
      <dgm:spPr/>
      <dgm:t>
        <a:bodyPr/>
        <a:lstStyle/>
        <a:p>
          <a:r>
            <a:rPr lang="en-US" sz="1600" b="1" dirty="0"/>
            <a:t>SHOP2GO</a:t>
          </a:r>
        </a:p>
      </dgm:t>
    </dgm:pt>
    <dgm:pt modelId="{E47D9172-164F-EB44-BD33-9A33F94FC4F9}" type="parTrans" cxnId="{5CED7F79-445B-184D-B140-F9D073651D46}">
      <dgm:prSet/>
      <dgm:spPr/>
      <dgm:t>
        <a:bodyPr/>
        <a:lstStyle/>
        <a:p>
          <a:endParaRPr lang="en-US"/>
        </a:p>
      </dgm:t>
    </dgm:pt>
    <dgm:pt modelId="{4E44B3DC-9083-A949-86CB-87003FA9F334}" type="sibTrans" cxnId="{5CED7F79-445B-184D-B140-F9D073651D46}">
      <dgm:prSet/>
      <dgm:spPr/>
      <dgm:t>
        <a:bodyPr/>
        <a:lstStyle/>
        <a:p>
          <a:endParaRPr lang="en-US"/>
        </a:p>
      </dgm:t>
    </dgm:pt>
    <dgm:pt modelId="{B97B46F6-285B-874F-83F7-4B84C70A4E2F}">
      <dgm:prSet custT="1"/>
      <dgm:spPr/>
      <dgm:t>
        <a:bodyPr/>
        <a:lstStyle/>
        <a:p>
          <a:r>
            <a:rPr lang="en-US" sz="1200" dirty="0"/>
            <a:t>CASILLEROS USA BOX</a:t>
          </a:r>
        </a:p>
      </dgm:t>
    </dgm:pt>
    <dgm:pt modelId="{63ABE6FD-807B-2A42-8E33-6A56FD9845CD}" type="parTrans" cxnId="{9CD2E9A0-C813-8F4B-85E0-AC012E994A58}">
      <dgm:prSet/>
      <dgm:spPr/>
      <dgm:t>
        <a:bodyPr/>
        <a:lstStyle/>
        <a:p>
          <a:endParaRPr lang="en-US"/>
        </a:p>
      </dgm:t>
    </dgm:pt>
    <dgm:pt modelId="{47D2C582-2A16-DA44-9D34-82C1E92AAA47}" type="sibTrans" cxnId="{9CD2E9A0-C813-8F4B-85E0-AC012E994A58}">
      <dgm:prSet/>
      <dgm:spPr/>
      <dgm:t>
        <a:bodyPr/>
        <a:lstStyle/>
        <a:p>
          <a:endParaRPr lang="en-US"/>
        </a:p>
      </dgm:t>
    </dgm:pt>
    <dgm:pt modelId="{036DB1E4-5C06-9F4F-B2B8-BC3CB74673DC}" type="pres">
      <dgm:prSet presAssocID="{F9C2299F-CE08-D542-BE66-513309E21B17}" presName="vert0" presStyleCnt="0">
        <dgm:presLayoutVars>
          <dgm:dir/>
          <dgm:animOne val="branch"/>
          <dgm:animLvl val="lvl"/>
        </dgm:presLayoutVars>
      </dgm:prSet>
      <dgm:spPr/>
    </dgm:pt>
    <dgm:pt modelId="{17EB76AD-3932-F54A-90D3-F94C87B7F237}" type="pres">
      <dgm:prSet presAssocID="{8F49C61C-56BD-8340-8812-B9DFE4F399EF}" presName="thickLine" presStyleLbl="alignNode1" presStyleIdx="0" presStyleCnt="1"/>
      <dgm:spPr/>
    </dgm:pt>
    <dgm:pt modelId="{F82E3C3D-F612-254A-B839-B44B98A38354}" type="pres">
      <dgm:prSet presAssocID="{8F49C61C-56BD-8340-8812-B9DFE4F399EF}" presName="horz1" presStyleCnt="0"/>
      <dgm:spPr/>
    </dgm:pt>
    <dgm:pt modelId="{AA008E60-A169-C243-8FDE-7E58A3A38A02}" type="pres">
      <dgm:prSet presAssocID="{8F49C61C-56BD-8340-8812-B9DFE4F399EF}" presName="tx1" presStyleLbl="revTx" presStyleIdx="0" presStyleCnt="26"/>
      <dgm:spPr/>
    </dgm:pt>
    <dgm:pt modelId="{595E3210-5BCA-FD4F-B92A-A46184A7B0CD}" type="pres">
      <dgm:prSet presAssocID="{8F49C61C-56BD-8340-8812-B9DFE4F399EF}" presName="vert1" presStyleCnt="0"/>
      <dgm:spPr/>
    </dgm:pt>
    <dgm:pt modelId="{99C78AA9-50BC-3047-8C25-927B91E6ADF4}" type="pres">
      <dgm:prSet presAssocID="{40AC09FD-07AE-4541-8512-5AE0EDA4EE12}" presName="vertSpace2a" presStyleCnt="0"/>
      <dgm:spPr/>
    </dgm:pt>
    <dgm:pt modelId="{432532E0-9FD1-2B41-AFAB-1C1CD82D2F9F}" type="pres">
      <dgm:prSet presAssocID="{40AC09FD-07AE-4541-8512-5AE0EDA4EE12}" presName="horz2" presStyleCnt="0"/>
      <dgm:spPr/>
    </dgm:pt>
    <dgm:pt modelId="{AAF36801-A286-8448-B41B-8E79A21E5F71}" type="pres">
      <dgm:prSet presAssocID="{40AC09FD-07AE-4541-8512-5AE0EDA4EE12}" presName="horzSpace2" presStyleCnt="0"/>
      <dgm:spPr/>
    </dgm:pt>
    <dgm:pt modelId="{D6ACE2E4-C66D-7D4C-95A8-F7CC01F4B3B9}" type="pres">
      <dgm:prSet presAssocID="{40AC09FD-07AE-4541-8512-5AE0EDA4EE12}" presName="tx2" presStyleLbl="revTx" presStyleIdx="1" presStyleCnt="26"/>
      <dgm:spPr/>
    </dgm:pt>
    <dgm:pt modelId="{7934120F-8E33-F546-84C5-DD8DB0D17B0B}" type="pres">
      <dgm:prSet presAssocID="{40AC09FD-07AE-4541-8512-5AE0EDA4EE12}" presName="vert2" presStyleCnt="0"/>
      <dgm:spPr/>
    </dgm:pt>
    <dgm:pt modelId="{CCAD4705-C73A-1742-A7B2-AA959286D5F5}" type="pres">
      <dgm:prSet presAssocID="{1750ED42-D500-9A44-84C8-0873D975C5B4}" presName="horz3" presStyleCnt="0"/>
      <dgm:spPr/>
    </dgm:pt>
    <dgm:pt modelId="{927F30E7-D36D-0248-B5C9-B63D6A0C86AF}" type="pres">
      <dgm:prSet presAssocID="{1750ED42-D500-9A44-84C8-0873D975C5B4}" presName="horzSpace3" presStyleCnt="0"/>
      <dgm:spPr/>
    </dgm:pt>
    <dgm:pt modelId="{2043FA20-5094-DB4C-B366-F594D6715C5D}" type="pres">
      <dgm:prSet presAssocID="{1750ED42-D500-9A44-84C8-0873D975C5B4}" presName="tx3" presStyleLbl="revTx" presStyleIdx="2" presStyleCnt="26"/>
      <dgm:spPr/>
    </dgm:pt>
    <dgm:pt modelId="{9987C629-8ADA-FD40-B480-6BD2946E3963}" type="pres">
      <dgm:prSet presAssocID="{1750ED42-D500-9A44-84C8-0873D975C5B4}" presName="vert3" presStyleCnt="0"/>
      <dgm:spPr/>
    </dgm:pt>
    <dgm:pt modelId="{5F4C6ACB-09F7-E14E-9E63-C35A71125A37}" type="pres">
      <dgm:prSet presAssocID="{7592BBF6-C470-E743-A234-A708113B0F52}" presName="horz4" presStyleCnt="0"/>
      <dgm:spPr/>
    </dgm:pt>
    <dgm:pt modelId="{6942B370-37BB-D94F-98CE-A024EC5FBF9E}" type="pres">
      <dgm:prSet presAssocID="{7592BBF6-C470-E743-A234-A708113B0F52}" presName="horzSpace4" presStyleCnt="0"/>
      <dgm:spPr/>
    </dgm:pt>
    <dgm:pt modelId="{27D9DB90-756A-F346-90EF-40224636A578}" type="pres">
      <dgm:prSet presAssocID="{7592BBF6-C470-E743-A234-A708113B0F52}" presName="tx4" presStyleLbl="revTx" presStyleIdx="3" presStyleCnt="26">
        <dgm:presLayoutVars>
          <dgm:bulletEnabled val="1"/>
        </dgm:presLayoutVars>
      </dgm:prSet>
      <dgm:spPr/>
    </dgm:pt>
    <dgm:pt modelId="{2A0F9820-6248-EA42-A336-2A2BA864AFA8}" type="pres">
      <dgm:prSet presAssocID="{7C0C94A7-3659-4F4F-988C-A0441F3EB943}" presName="horz4" presStyleCnt="0"/>
      <dgm:spPr/>
    </dgm:pt>
    <dgm:pt modelId="{EDFF3AF4-F2CE-3548-948C-4BBAA9B1AB9E}" type="pres">
      <dgm:prSet presAssocID="{7C0C94A7-3659-4F4F-988C-A0441F3EB943}" presName="horzSpace4" presStyleCnt="0"/>
      <dgm:spPr/>
    </dgm:pt>
    <dgm:pt modelId="{5B5EA482-BB2C-8942-BAF8-BF4D09750255}" type="pres">
      <dgm:prSet presAssocID="{7C0C94A7-3659-4F4F-988C-A0441F3EB943}" presName="tx4" presStyleLbl="revTx" presStyleIdx="4" presStyleCnt="26">
        <dgm:presLayoutVars>
          <dgm:bulletEnabled val="1"/>
        </dgm:presLayoutVars>
      </dgm:prSet>
      <dgm:spPr/>
    </dgm:pt>
    <dgm:pt modelId="{F8AA7F93-890F-184B-A9C0-FAB67D760902}" type="pres">
      <dgm:prSet presAssocID="{40AC09FD-07AE-4541-8512-5AE0EDA4EE12}" presName="thinLine2b" presStyleLbl="callout" presStyleIdx="0" presStyleCnt="7"/>
      <dgm:spPr/>
    </dgm:pt>
    <dgm:pt modelId="{D7E3C9DE-1322-3041-9B6F-65E0BF95CB74}" type="pres">
      <dgm:prSet presAssocID="{40AC09FD-07AE-4541-8512-5AE0EDA4EE12}" presName="vertSpace2b" presStyleCnt="0"/>
      <dgm:spPr/>
    </dgm:pt>
    <dgm:pt modelId="{BA92F6A6-2C75-9D43-B84C-171273F1194B}" type="pres">
      <dgm:prSet presAssocID="{28E74479-C1B4-6A40-B26C-E146857DA776}" presName="horz2" presStyleCnt="0"/>
      <dgm:spPr/>
    </dgm:pt>
    <dgm:pt modelId="{BC0C9745-EDD7-EB43-9C00-13AF29893F33}" type="pres">
      <dgm:prSet presAssocID="{28E74479-C1B4-6A40-B26C-E146857DA776}" presName="horzSpace2" presStyleCnt="0"/>
      <dgm:spPr/>
    </dgm:pt>
    <dgm:pt modelId="{7DF6445B-F3F2-EC4F-A531-BE8D89461A59}" type="pres">
      <dgm:prSet presAssocID="{28E74479-C1B4-6A40-B26C-E146857DA776}" presName="tx2" presStyleLbl="revTx" presStyleIdx="5" presStyleCnt="26"/>
      <dgm:spPr/>
    </dgm:pt>
    <dgm:pt modelId="{386CF6BF-83BF-DB41-9591-D7C9B2A521B1}" type="pres">
      <dgm:prSet presAssocID="{28E74479-C1B4-6A40-B26C-E146857DA776}" presName="vert2" presStyleCnt="0"/>
      <dgm:spPr/>
    </dgm:pt>
    <dgm:pt modelId="{47DF6CA1-CC5C-F54A-8AD4-A30A79CA05F7}" type="pres">
      <dgm:prSet presAssocID="{EB5B5B83-F7C0-B64F-8F74-5EDA8FD193B4}" presName="horz3" presStyleCnt="0"/>
      <dgm:spPr/>
    </dgm:pt>
    <dgm:pt modelId="{46AE450F-53F3-F440-A29B-2F17DFE87CF9}" type="pres">
      <dgm:prSet presAssocID="{EB5B5B83-F7C0-B64F-8F74-5EDA8FD193B4}" presName="horzSpace3" presStyleCnt="0"/>
      <dgm:spPr/>
    </dgm:pt>
    <dgm:pt modelId="{06C9E27A-8CAB-2149-9B82-C10919E39539}" type="pres">
      <dgm:prSet presAssocID="{EB5B5B83-F7C0-B64F-8F74-5EDA8FD193B4}" presName="tx3" presStyleLbl="revTx" presStyleIdx="6" presStyleCnt="26"/>
      <dgm:spPr/>
    </dgm:pt>
    <dgm:pt modelId="{978FAC1B-1975-1042-BDC7-0BDA8775FDBC}" type="pres">
      <dgm:prSet presAssocID="{EB5B5B83-F7C0-B64F-8F74-5EDA8FD193B4}" presName="vert3" presStyleCnt="0"/>
      <dgm:spPr/>
    </dgm:pt>
    <dgm:pt modelId="{0396B254-9B82-B346-9C2C-2D05EA6F2468}" type="pres">
      <dgm:prSet presAssocID="{EB8EF9A9-4810-BA4A-AFCE-31DC13FA2794}" presName="horz4" presStyleCnt="0"/>
      <dgm:spPr/>
    </dgm:pt>
    <dgm:pt modelId="{CBC87730-745E-114D-8D48-E55DD2A7BB1A}" type="pres">
      <dgm:prSet presAssocID="{EB8EF9A9-4810-BA4A-AFCE-31DC13FA2794}" presName="horzSpace4" presStyleCnt="0"/>
      <dgm:spPr/>
    </dgm:pt>
    <dgm:pt modelId="{2E1A8DF7-923D-114C-95EE-471548EA2864}" type="pres">
      <dgm:prSet presAssocID="{EB8EF9A9-4810-BA4A-AFCE-31DC13FA2794}" presName="tx4" presStyleLbl="revTx" presStyleIdx="7" presStyleCnt="26">
        <dgm:presLayoutVars>
          <dgm:bulletEnabled val="1"/>
        </dgm:presLayoutVars>
      </dgm:prSet>
      <dgm:spPr/>
    </dgm:pt>
    <dgm:pt modelId="{A498A85D-62A7-8F4E-A371-8556A3AA99C7}" type="pres">
      <dgm:prSet presAssocID="{4B2484D9-397C-8141-B7AA-03C276A9D7AF}" presName="horz4" presStyleCnt="0"/>
      <dgm:spPr/>
    </dgm:pt>
    <dgm:pt modelId="{AC75B218-16E5-5C4A-AAFE-BC6AFFDD46B2}" type="pres">
      <dgm:prSet presAssocID="{4B2484D9-397C-8141-B7AA-03C276A9D7AF}" presName="horzSpace4" presStyleCnt="0"/>
      <dgm:spPr/>
    </dgm:pt>
    <dgm:pt modelId="{21A15CE0-C89A-B34D-A824-166E972FC365}" type="pres">
      <dgm:prSet presAssocID="{4B2484D9-397C-8141-B7AA-03C276A9D7AF}" presName="tx4" presStyleLbl="revTx" presStyleIdx="8" presStyleCnt="26">
        <dgm:presLayoutVars>
          <dgm:bulletEnabled val="1"/>
        </dgm:presLayoutVars>
      </dgm:prSet>
      <dgm:spPr/>
    </dgm:pt>
    <dgm:pt modelId="{F4E86CC4-A1C4-B642-A8DE-98CA312DF7F2}" type="pres">
      <dgm:prSet presAssocID="{28E74479-C1B4-6A40-B26C-E146857DA776}" presName="thinLine2b" presStyleLbl="callout" presStyleIdx="1" presStyleCnt="7"/>
      <dgm:spPr/>
    </dgm:pt>
    <dgm:pt modelId="{FFBC9B35-9B48-5C43-9986-093B6D334483}" type="pres">
      <dgm:prSet presAssocID="{28E74479-C1B4-6A40-B26C-E146857DA776}" presName="vertSpace2b" presStyleCnt="0"/>
      <dgm:spPr/>
    </dgm:pt>
    <dgm:pt modelId="{E5C34E7A-85A1-004A-AD9C-ED53A0A29BD2}" type="pres">
      <dgm:prSet presAssocID="{FB8C9E64-A4A9-104C-A56D-CDABA01D421D}" presName="horz2" presStyleCnt="0"/>
      <dgm:spPr/>
    </dgm:pt>
    <dgm:pt modelId="{C220E98A-492D-B446-891C-D246F00F1556}" type="pres">
      <dgm:prSet presAssocID="{FB8C9E64-A4A9-104C-A56D-CDABA01D421D}" presName="horzSpace2" presStyleCnt="0"/>
      <dgm:spPr/>
    </dgm:pt>
    <dgm:pt modelId="{F108EA3A-7A3B-BB40-AC0B-FAF92D52585F}" type="pres">
      <dgm:prSet presAssocID="{FB8C9E64-A4A9-104C-A56D-CDABA01D421D}" presName="tx2" presStyleLbl="revTx" presStyleIdx="9" presStyleCnt="26"/>
      <dgm:spPr>
        <a:xfrm>
          <a:off x="2621280" y="4108549"/>
          <a:ext cx="3067507" cy="1910953"/>
        </a:xfrm>
        <a:prstGeom prst="rect">
          <a:avLst/>
        </a:prstGeom>
      </dgm:spPr>
    </dgm:pt>
    <dgm:pt modelId="{77D1B53B-166E-6248-943A-7D5BBE755B48}" type="pres">
      <dgm:prSet presAssocID="{FB8C9E64-A4A9-104C-A56D-CDABA01D421D}" presName="vert2" presStyleCnt="0"/>
      <dgm:spPr/>
    </dgm:pt>
    <dgm:pt modelId="{BAFED310-1A12-C14A-B5C1-CA9E4816938F}" type="pres">
      <dgm:prSet presAssocID="{DB7548E5-BA21-1542-9167-41ED3CF6283D}" presName="horz3" presStyleCnt="0"/>
      <dgm:spPr/>
    </dgm:pt>
    <dgm:pt modelId="{C292A098-FF94-1B4F-807F-4C31E3A4EAA1}" type="pres">
      <dgm:prSet presAssocID="{DB7548E5-BA21-1542-9167-41ED3CF6283D}" presName="horzSpace3" presStyleCnt="0"/>
      <dgm:spPr/>
    </dgm:pt>
    <dgm:pt modelId="{371CAD73-74C4-2742-8745-F49F44387003}" type="pres">
      <dgm:prSet presAssocID="{DB7548E5-BA21-1542-9167-41ED3CF6283D}" presName="tx3" presStyleLbl="revTx" presStyleIdx="10" presStyleCnt="26"/>
      <dgm:spPr/>
    </dgm:pt>
    <dgm:pt modelId="{686CF348-1940-5043-AF02-EFD65E34F4CD}" type="pres">
      <dgm:prSet presAssocID="{DB7548E5-BA21-1542-9167-41ED3CF6283D}" presName="vert3" presStyleCnt="0"/>
      <dgm:spPr/>
    </dgm:pt>
    <dgm:pt modelId="{8D59536F-5470-3644-9264-CBB29A019E60}" type="pres">
      <dgm:prSet presAssocID="{1658DF2F-ECDE-0949-A09F-9AD5A7FA95BC}" presName="horz4" presStyleCnt="0"/>
      <dgm:spPr/>
    </dgm:pt>
    <dgm:pt modelId="{BDF9048D-2331-3A43-A9B8-EA935C1DF9BC}" type="pres">
      <dgm:prSet presAssocID="{1658DF2F-ECDE-0949-A09F-9AD5A7FA95BC}" presName="horzSpace4" presStyleCnt="0"/>
      <dgm:spPr/>
    </dgm:pt>
    <dgm:pt modelId="{DD43924A-F07D-334A-B2DF-B25E7043B20E}" type="pres">
      <dgm:prSet presAssocID="{1658DF2F-ECDE-0949-A09F-9AD5A7FA95BC}" presName="tx4" presStyleLbl="revTx" presStyleIdx="11" presStyleCnt="26">
        <dgm:presLayoutVars>
          <dgm:bulletEnabled val="1"/>
        </dgm:presLayoutVars>
      </dgm:prSet>
      <dgm:spPr/>
    </dgm:pt>
    <dgm:pt modelId="{A40998D4-5A16-3B4C-9330-3AEB43042243}" type="pres">
      <dgm:prSet presAssocID="{C9D1B251-7B94-B14F-8D01-26CCD7DC28F0}" presName="horz4" presStyleCnt="0"/>
      <dgm:spPr/>
    </dgm:pt>
    <dgm:pt modelId="{43D2833B-7367-CB44-9617-F712409E7AC1}" type="pres">
      <dgm:prSet presAssocID="{C9D1B251-7B94-B14F-8D01-26CCD7DC28F0}" presName="horzSpace4" presStyleCnt="0"/>
      <dgm:spPr/>
    </dgm:pt>
    <dgm:pt modelId="{C6861004-D396-964B-A255-EE11E7ED07CC}" type="pres">
      <dgm:prSet presAssocID="{C9D1B251-7B94-B14F-8D01-26CCD7DC28F0}" presName="tx4" presStyleLbl="revTx" presStyleIdx="12" presStyleCnt="26">
        <dgm:presLayoutVars>
          <dgm:bulletEnabled val="1"/>
        </dgm:presLayoutVars>
      </dgm:prSet>
      <dgm:spPr/>
    </dgm:pt>
    <dgm:pt modelId="{D109E7A5-0BC4-A146-A1F1-9EC28559ABEB}" type="pres">
      <dgm:prSet presAssocID="{FB8C9E64-A4A9-104C-A56D-CDABA01D421D}" presName="thinLine2b" presStyleLbl="callout" presStyleIdx="2" presStyleCnt="7"/>
      <dgm:spPr/>
    </dgm:pt>
    <dgm:pt modelId="{DD9AAA4C-C65C-2748-8AE7-7FF986C13B47}" type="pres">
      <dgm:prSet presAssocID="{FB8C9E64-A4A9-104C-A56D-CDABA01D421D}" presName="vertSpace2b" presStyleCnt="0"/>
      <dgm:spPr/>
    </dgm:pt>
    <dgm:pt modelId="{F0BA015C-C4E9-6946-8912-6E633F5487D8}" type="pres">
      <dgm:prSet presAssocID="{A0A321A3-4F3D-BB4E-89BC-BD0974090185}" presName="horz2" presStyleCnt="0"/>
      <dgm:spPr/>
    </dgm:pt>
    <dgm:pt modelId="{EE1FD639-B81A-614C-BD06-4CE4E4D52FA5}" type="pres">
      <dgm:prSet presAssocID="{A0A321A3-4F3D-BB4E-89BC-BD0974090185}" presName="horzSpace2" presStyleCnt="0"/>
      <dgm:spPr/>
    </dgm:pt>
    <dgm:pt modelId="{18D740A6-D99B-ED4A-A7F8-F9A7D9FDC708}" type="pres">
      <dgm:prSet presAssocID="{A0A321A3-4F3D-BB4E-89BC-BD0974090185}" presName="tx2" presStyleLbl="revTx" presStyleIdx="13" presStyleCnt="26"/>
      <dgm:spPr/>
    </dgm:pt>
    <dgm:pt modelId="{BFE24D43-7784-0D44-9B70-630576303290}" type="pres">
      <dgm:prSet presAssocID="{A0A321A3-4F3D-BB4E-89BC-BD0974090185}" presName="vert2" presStyleCnt="0"/>
      <dgm:spPr/>
    </dgm:pt>
    <dgm:pt modelId="{648461B0-07AC-BF41-BF30-B34A9D2A8D23}" type="pres">
      <dgm:prSet presAssocID="{450851B8-7B35-1545-AA9B-0BA382670146}" presName="horz3" presStyleCnt="0"/>
      <dgm:spPr/>
    </dgm:pt>
    <dgm:pt modelId="{DFB47B93-2F4B-CE47-A1C1-7B5BBD115DC1}" type="pres">
      <dgm:prSet presAssocID="{450851B8-7B35-1545-AA9B-0BA382670146}" presName="horzSpace3" presStyleCnt="0"/>
      <dgm:spPr/>
    </dgm:pt>
    <dgm:pt modelId="{AC42F392-51D2-5049-909B-D315E660A1E3}" type="pres">
      <dgm:prSet presAssocID="{450851B8-7B35-1545-AA9B-0BA382670146}" presName="tx3" presStyleLbl="revTx" presStyleIdx="14" presStyleCnt="26"/>
      <dgm:spPr/>
    </dgm:pt>
    <dgm:pt modelId="{E8AEA919-7D82-CC41-83C6-6CDCC002A4DE}" type="pres">
      <dgm:prSet presAssocID="{450851B8-7B35-1545-AA9B-0BA382670146}" presName="vert3" presStyleCnt="0"/>
      <dgm:spPr/>
    </dgm:pt>
    <dgm:pt modelId="{A2EBEDCB-34F4-8B4C-AB7E-95CB060080C1}" type="pres">
      <dgm:prSet presAssocID="{08E04C1B-4220-A745-8754-E2AC628D2070}" presName="horz4" presStyleCnt="0"/>
      <dgm:spPr/>
    </dgm:pt>
    <dgm:pt modelId="{EDBD2EB0-DA5E-E24A-B44C-881D5E2F2D95}" type="pres">
      <dgm:prSet presAssocID="{08E04C1B-4220-A745-8754-E2AC628D2070}" presName="horzSpace4" presStyleCnt="0"/>
      <dgm:spPr/>
    </dgm:pt>
    <dgm:pt modelId="{B25774FA-ECAF-074C-A670-BD969925E78D}" type="pres">
      <dgm:prSet presAssocID="{08E04C1B-4220-A745-8754-E2AC628D2070}" presName="tx4" presStyleLbl="revTx" presStyleIdx="15" presStyleCnt="26">
        <dgm:presLayoutVars>
          <dgm:bulletEnabled val="1"/>
        </dgm:presLayoutVars>
      </dgm:prSet>
      <dgm:spPr/>
    </dgm:pt>
    <dgm:pt modelId="{35F3BBD6-8316-0248-AE59-5C7575977690}" type="pres">
      <dgm:prSet presAssocID="{8CACEB4C-D323-1444-82D5-85511182BF93}" presName="horz4" presStyleCnt="0"/>
      <dgm:spPr/>
    </dgm:pt>
    <dgm:pt modelId="{BD8ECD91-9121-414F-B217-FD5006E4F391}" type="pres">
      <dgm:prSet presAssocID="{8CACEB4C-D323-1444-82D5-85511182BF93}" presName="horzSpace4" presStyleCnt="0"/>
      <dgm:spPr/>
    </dgm:pt>
    <dgm:pt modelId="{31F6F5E5-E6DA-C64A-B5AC-4C316354EBA1}" type="pres">
      <dgm:prSet presAssocID="{8CACEB4C-D323-1444-82D5-85511182BF93}" presName="tx4" presStyleLbl="revTx" presStyleIdx="16" presStyleCnt="26">
        <dgm:presLayoutVars>
          <dgm:bulletEnabled val="1"/>
        </dgm:presLayoutVars>
      </dgm:prSet>
      <dgm:spPr/>
    </dgm:pt>
    <dgm:pt modelId="{2E72A813-ADB2-5448-B92A-90FE73ACD312}" type="pres">
      <dgm:prSet presAssocID="{A0A321A3-4F3D-BB4E-89BC-BD0974090185}" presName="thinLine2b" presStyleLbl="callout" presStyleIdx="3" presStyleCnt="7"/>
      <dgm:spPr/>
    </dgm:pt>
    <dgm:pt modelId="{8B555838-CB70-9D41-B6A8-0DFA6E0C07BD}" type="pres">
      <dgm:prSet presAssocID="{A0A321A3-4F3D-BB4E-89BC-BD0974090185}" presName="vertSpace2b" presStyleCnt="0"/>
      <dgm:spPr/>
    </dgm:pt>
    <dgm:pt modelId="{D8E2D327-2BEF-D241-B79E-B6B599B1D250}" type="pres">
      <dgm:prSet presAssocID="{A4A5991F-C09A-224F-8D1F-1781E25B75DD}" presName="horz2" presStyleCnt="0"/>
      <dgm:spPr/>
    </dgm:pt>
    <dgm:pt modelId="{215A6E6A-80D2-1D4C-B8E5-7911F6C09379}" type="pres">
      <dgm:prSet presAssocID="{A4A5991F-C09A-224F-8D1F-1781E25B75DD}" presName="horzSpace2" presStyleCnt="0"/>
      <dgm:spPr/>
    </dgm:pt>
    <dgm:pt modelId="{BD293350-CD97-F746-82DB-6CFD6A6F4332}" type="pres">
      <dgm:prSet presAssocID="{A4A5991F-C09A-224F-8D1F-1781E25B75DD}" presName="tx2" presStyleLbl="revTx" presStyleIdx="17" presStyleCnt="26"/>
      <dgm:spPr/>
    </dgm:pt>
    <dgm:pt modelId="{F0CCF878-70E8-CF4E-AB1C-304D484F9DEC}" type="pres">
      <dgm:prSet presAssocID="{A4A5991F-C09A-224F-8D1F-1781E25B75DD}" presName="vert2" presStyleCnt="0"/>
      <dgm:spPr/>
    </dgm:pt>
    <dgm:pt modelId="{CD4D85D6-E516-D946-A27F-D75254D09021}" type="pres">
      <dgm:prSet presAssocID="{15CB0CF5-3D91-274A-AEFB-CAD1CA002407}" presName="horz3" presStyleCnt="0"/>
      <dgm:spPr/>
    </dgm:pt>
    <dgm:pt modelId="{A2F2BC89-52A7-3B4F-AAEF-9A4210F737E5}" type="pres">
      <dgm:prSet presAssocID="{15CB0CF5-3D91-274A-AEFB-CAD1CA002407}" presName="horzSpace3" presStyleCnt="0"/>
      <dgm:spPr/>
    </dgm:pt>
    <dgm:pt modelId="{F028CE9B-F55F-A243-9739-A5E6B4DB46B1}" type="pres">
      <dgm:prSet presAssocID="{15CB0CF5-3D91-274A-AEFB-CAD1CA002407}" presName="tx3" presStyleLbl="revTx" presStyleIdx="18" presStyleCnt="26"/>
      <dgm:spPr/>
    </dgm:pt>
    <dgm:pt modelId="{08D606B9-40AC-9142-9533-88FD245896DD}" type="pres">
      <dgm:prSet presAssocID="{15CB0CF5-3D91-274A-AEFB-CAD1CA002407}" presName="vert3" presStyleCnt="0"/>
      <dgm:spPr/>
    </dgm:pt>
    <dgm:pt modelId="{1E8183B2-9EA5-A544-A329-893DE4E664C1}" type="pres">
      <dgm:prSet presAssocID="{978F3517-090D-F74E-8A86-792C3F729939}" presName="horz4" presStyleCnt="0"/>
      <dgm:spPr/>
    </dgm:pt>
    <dgm:pt modelId="{4A3232B0-CCD1-744E-AD40-63E39142A64F}" type="pres">
      <dgm:prSet presAssocID="{978F3517-090D-F74E-8A86-792C3F729939}" presName="horzSpace4" presStyleCnt="0"/>
      <dgm:spPr/>
    </dgm:pt>
    <dgm:pt modelId="{5D045A5C-2082-314D-8C21-BF7277B4C96D}" type="pres">
      <dgm:prSet presAssocID="{978F3517-090D-F74E-8A86-792C3F729939}" presName="tx4" presStyleLbl="revTx" presStyleIdx="19" presStyleCnt="26">
        <dgm:presLayoutVars>
          <dgm:bulletEnabled val="1"/>
        </dgm:presLayoutVars>
      </dgm:prSet>
      <dgm:spPr/>
    </dgm:pt>
    <dgm:pt modelId="{3E205F14-89B6-034F-9D79-BB7B0A8A7A74}" type="pres">
      <dgm:prSet presAssocID="{A4A5991F-C09A-224F-8D1F-1781E25B75DD}" presName="thinLine2b" presStyleLbl="callout" presStyleIdx="4" presStyleCnt="7"/>
      <dgm:spPr/>
    </dgm:pt>
    <dgm:pt modelId="{655CDD38-3785-0D46-9D31-13BCBE2DDD5E}" type="pres">
      <dgm:prSet presAssocID="{A4A5991F-C09A-224F-8D1F-1781E25B75DD}" presName="vertSpace2b" presStyleCnt="0"/>
      <dgm:spPr/>
    </dgm:pt>
    <dgm:pt modelId="{21CEF562-5519-F84F-93B1-F3A1822850A4}" type="pres">
      <dgm:prSet presAssocID="{518DABAC-C015-864F-BC3A-DA348ACEE1DA}" presName="horz2" presStyleCnt="0"/>
      <dgm:spPr/>
    </dgm:pt>
    <dgm:pt modelId="{04DBBEB1-A04C-B74D-BE2E-5BFC9E8D766F}" type="pres">
      <dgm:prSet presAssocID="{518DABAC-C015-864F-BC3A-DA348ACEE1DA}" presName="horzSpace2" presStyleCnt="0"/>
      <dgm:spPr/>
    </dgm:pt>
    <dgm:pt modelId="{9B646797-D0AD-4542-8692-FE8176075F95}" type="pres">
      <dgm:prSet presAssocID="{518DABAC-C015-864F-BC3A-DA348ACEE1DA}" presName="tx2" presStyleLbl="revTx" presStyleIdx="20" presStyleCnt="26"/>
      <dgm:spPr/>
    </dgm:pt>
    <dgm:pt modelId="{48CCF9F6-77F2-1A4C-B4AA-EC6E99081324}" type="pres">
      <dgm:prSet presAssocID="{518DABAC-C015-864F-BC3A-DA348ACEE1DA}" presName="vert2" presStyleCnt="0"/>
      <dgm:spPr/>
    </dgm:pt>
    <dgm:pt modelId="{654489B3-89EA-504C-88A7-041BCA546513}" type="pres">
      <dgm:prSet presAssocID="{53985D15-D1B2-C549-9F4E-CE2163128CFA}" presName="horz3" presStyleCnt="0"/>
      <dgm:spPr/>
    </dgm:pt>
    <dgm:pt modelId="{64D43103-2B2B-7041-B842-DC22383DAB72}" type="pres">
      <dgm:prSet presAssocID="{53985D15-D1B2-C549-9F4E-CE2163128CFA}" presName="horzSpace3" presStyleCnt="0"/>
      <dgm:spPr/>
    </dgm:pt>
    <dgm:pt modelId="{822411E5-D93A-9E46-B46D-D6682E9F6484}" type="pres">
      <dgm:prSet presAssocID="{53985D15-D1B2-C549-9F4E-CE2163128CFA}" presName="tx3" presStyleLbl="revTx" presStyleIdx="21" presStyleCnt="26"/>
      <dgm:spPr/>
    </dgm:pt>
    <dgm:pt modelId="{6F1D5B6F-3FE0-334E-8D2E-7A208883CFF3}" type="pres">
      <dgm:prSet presAssocID="{53985D15-D1B2-C549-9F4E-CE2163128CFA}" presName="vert3" presStyleCnt="0"/>
      <dgm:spPr/>
    </dgm:pt>
    <dgm:pt modelId="{E9E84BE1-9A82-924C-BB69-E5A81C578D43}" type="pres">
      <dgm:prSet presAssocID="{FAC585A2-840B-D949-A017-06F610C09A6B}" presName="horz4" presStyleCnt="0"/>
      <dgm:spPr/>
    </dgm:pt>
    <dgm:pt modelId="{C140EEF6-E4FE-EB4F-94E3-C3A379D3376D}" type="pres">
      <dgm:prSet presAssocID="{FAC585A2-840B-D949-A017-06F610C09A6B}" presName="horzSpace4" presStyleCnt="0"/>
      <dgm:spPr/>
    </dgm:pt>
    <dgm:pt modelId="{6EFE5B14-A2AA-B342-BA0D-71CA485E9854}" type="pres">
      <dgm:prSet presAssocID="{FAC585A2-840B-D949-A017-06F610C09A6B}" presName="tx4" presStyleLbl="revTx" presStyleIdx="22" presStyleCnt="26">
        <dgm:presLayoutVars>
          <dgm:bulletEnabled val="1"/>
        </dgm:presLayoutVars>
      </dgm:prSet>
      <dgm:spPr/>
    </dgm:pt>
    <dgm:pt modelId="{3DA7E7AE-AE3A-3D43-9009-65D80AC98E0F}" type="pres">
      <dgm:prSet presAssocID="{518DABAC-C015-864F-BC3A-DA348ACEE1DA}" presName="thinLine2b" presStyleLbl="callout" presStyleIdx="5" presStyleCnt="7"/>
      <dgm:spPr/>
    </dgm:pt>
    <dgm:pt modelId="{CC54E901-0597-4D43-B5F3-E710DC7E0591}" type="pres">
      <dgm:prSet presAssocID="{518DABAC-C015-864F-BC3A-DA348ACEE1DA}" presName="vertSpace2b" presStyleCnt="0"/>
      <dgm:spPr/>
    </dgm:pt>
    <dgm:pt modelId="{9ACBAC0A-8F44-8B4B-A4D7-AF7C1F7E9E01}" type="pres">
      <dgm:prSet presAssocID="{1A0B1804-71AF-4842-9CB2-B6EBD85CF0AE}" presName="horz2" presStyleCnt="0"/>
      <dgm:spPr/>
    </dgm:pt>
    <dgm:pt modelId="{270B1D07-76AF-364C-944D-4915DF50B373}" type="pres">
      <dgm:prSet presAssocID="{1A0B1804-71AF-4842-9CB2-B6EBD85CF0AE}" presName="horzSpace2" presStyleCnt="0"/>
      <dgm:spPr/>
    </dgm:pt>
    <dgm:pt modelId="{ADECA15E-2400-DC41-8999-54DBBE93BD38}" type="pres">
      <dgm:prSet presAssocID="{1A0B1804-71AF-4842-9CB2-B6EBD85CF0AE}" presName="tx2" presStyleLbl="revTx" presStyleIdx="23" presStyleCnt="26"/>
      <dgm:spPr/>
    </dgm:pt>
    <dgm:pt modelId="{8C4D2901-54B7-8543-A3D4-96F2C2D4AAFA}" type="pres">
      <dgm:prSet presAssocID="{1A0B1804-71AF-4842-9CB2-B6EBD85CF0AE}" presName="vert2" presStyleCnt="0"/>
      <dgm:spPr/>
    </dgm:pt>
    <dgm:pt modelId="{6AEBF668-C02B-7446-87A6-38F91D419EE8}" type="pres">
      <dgm:prSet presAssocID="{CFD4F7DA-C336-474F-9DFC-9BC9C9C33A98}" presName="horz3" presStyleCnt="0"/>
      <dgm:spPr/>
    </dgm:pt>
    <dgm:pt modelId="{6DD453BC-10C4-2C4D-9A78-5661BF4CEC54}" type="pres">
      <dgm:prSet presAssocID="{CFD4F7DA-C336-474F-9DFC-9BC9C9C33A98}" presName="horzSpace3" presStyleCnt="0"/>
      <dgm:spPr/>
    </dgm:pt>
    <dgm:pt modelId="{76462AB9-0240-B844-97B2-C65056542364}" type="pres">
      <dgm:prSet presAssocID="{CFD4F7DA-C336-474F-9DFC-9BC9C9C33A98}" presName="tx3" presStyleLbl="revTx" presStyleIdx="24" presStyleCnt="26"/>
      <dgm:spPr/>
    </dgm:pt>
    <dgm:pt modelId="{88F1DF0F-7416-E241-90EC-93358563E1EE}" type="pres">
      <dgm:prSet presAssocID="{CFD4F7DA-C336-474F-9DFC-9BC9C9C33A98}" presName="vert3" presStyleCnt="0"/>
      <dgm:spPr/>
    </dgm:pt>
    <dgm:pt modelId="{7B16B813-BDCD-9B4F-B67F-70F93B0C82BC}" type="pres">
      <dgm:prSet presAssocID="{B97B46F6-285B-874F-83F7-4B84C70A4E2F}" presName="horz4" presStyleCnt="0"/>
      <dgm:spPr/>
    </dgm:pt>
    <dgm:pt modelId="{D8A98FC8-354A-F749-A12B-3149F9D653DE}" type="pres">
      <dgm:prSet presAssocID="{B97B46F6-285B-874F-83F7-4B84C70A4E2F}" presName="horzSpace4" presStyleCnt="0"/>
      <dgm:spPr/>
    </dgm:pt>
    <dgm:pt modelId="{27916D2F-7646-594E-8051-47E3A5EB0557}" type="pres">
      <dgm:prSet presAssocID="{B97B46F6-285B-874F-83F7-4B84C70A4E2F}" presName="tx4" presStyleLbl="revTx" presStyleIdx="25" presStyleCnt="26">
        <dgm:presLayoutVars>
          <dgm:bulletEnabled val="1"/>
        </dgm:presLayoutVars>
      </dgm:prSet>
      <dgm:spPr/>
    </dgm:pt>
    <dgm:pt modelId="{D68CA7BF-25C2-F348-912E-2AC400BD3441}" type="pres">
      <dgm:prSet presAssocID="{1A0B1804-71AF-4842-9CB2-B6EBD85CF0AE}" presName="thinLine2b" presStyleLbl="callout" presStyleIdx="6" presStyleCnt="7"/>
      <dgm:spPr/>
    </dgm:pt>
    <dgm:pt modelId="{75CFFE9E-61AE-DE4E-A5EA-F7989BE1BA8E}" type="pres">
      <dgm:prSet presAssocID="{1A0B1804-71AF-4842-9CB2-B6EBD85CF0AE}" presName="vertSpace2b" presStyleCnt="0"/>
      <dgm:spPr/>
    </dgm:pt>
  </dgm:ptLst>
  <dgm:cxnLst>
    <dgm:cxn modelId="{8CB58100-57E4-E847-B01A-E2BDEC9397DB}" type="presOf" srcId="{53985D15-D1B2-C549-9F4E-CE2163128CFA}" destId="{822411E5-D93A-9E46-B46D-D6682E9F6484}" srcOrd="0" destOrd="0" presId="urn:microsoft.com/office/officeart/2008/layout/LinedList"/>
    <dgm:cxn modelId="{A0715004-232F-4B4E-9F1E-E8A5AF0C2FC1}" srcId="{DB7548E5-BA21-1542-9167-41ED3CF6283D}" destId="{1658DF2F-ECDE-0949-A09F-9AD5A7FA95BC}" srcOrd="0" destOrd="0" parTransId="{F5C355CB-A7DC-9646-B383-9636C5BEBDF5}" sibTransId="{06B58FBB-001B-6F46-8C49-9206D9E6B999}"/>
    <dgm:cxn modelId="{1B5F1C06-75D1-694D-BCC1-507C23EB946A}" type="presOf" srcId="{DB7548E5-BA21-1542-9167-41ED3CF6283D}" destId="{371CAD73-74C4-2742-8745-F49F44387003}" srcOrd="0" destOrd="0" presId="urn:microsoft.com/office/officeart/2008/layout/LinedList"/>
    <dgm:cxn modelId="{A7E9A709-183D-DD4C-894F-582E807467F3}" type="presOf" srcId="{FB8C9E64-A4A9-104C-A56D-CDABA01D421D}" destId="{F108EA3A-7A3B-BB40-AC0B-FAF92D52585F}" srcOrd="0" destOrd="0" presId="urn:microsoft.com/office/officeart/2008/layout/LinedList"/>
    <dgm:cxn modelId="{43A83E0B-5ED3-F448-B574-BC9035EEE575}" type="presOf" srcId="{C9D1B251-7B94-B14F-8D01-26CCD7DC28F0}" destId="{C6861004-D396-964B-A255-EE11E7ED07CC}" srcOrd="0" destOrd="0" presId="urn:microsoft.com/office/officeart/2008/layout/LinedList"/>
    <dgm:cxn modelId="{B03CE50F-29C5-FB4B-92D3-EB13200BA1DF}" type="presOf" srcId="{A0A321A3-4F3D-BB4E-89BC-BD0974090185}" destId="{18D740A6-D99B-ED4A-A7F8-F9A7D9FDC708}" srcOrd="0" destOrd="0" presId="urn:microsoft.com/office/officeart/2008/layout/LinedList"/>
    <dgm:cxn modelId="{0745D212-B552-FD45-B6A1-59BB8CE19BF9}" srcId="{450851B8-7B35-1545-AA9B-0BA382670146}" destId="{08E04C1B-4220-A745-8754-E2AC628D2070}" srcOrd="0" destOrd="0" parTransId="{1107CF9D-6AB6-E24C-ACB5-B186124DBC56}" sibTransId="{044B618E-1AF0-C947-8B14-6F337E3A0F65}"/>
    <dgm:cxn modelId="{D1C98E15-777E-374D-9667-1362A8CB3EFC}" type="presOf" srcId="{7592BBF6-C470-E743-A234-A708113B0F52}" destId="{27D9DB90-756A-F346-90EF-40224636A578}" srcOrd="0" destOrd="0" presId="urn:microsoft.com/office/officeart/2008/layout/LinedList"/>
    <dgm:cxn modelId="{C6E12C17-B8A3-9B42-A2D7-A8A9D8D568EF}" srcId="{8F49C61C-56BD-8340-8812-B9DFE4F399EF}" destId="{A0A321A3-4F3D-BB4E-89BC-BD0974090185}" srcOrd="3" destOrd="0" parTransId="{25ECDB3E-C79C-8F4F-8FEA-0868CAB7CFD5}" sibTransId="{6EF1467E-EAFB-2841-B4E0-A4D86F150267}"/>
    <dgm:cxn modelId="{B50F961B-05E3-B142-B36B-D3D183FA0F6A}" type="presOf" srcId="{B97B46F6-285B-874F-83F7-4B84C70A4E2F}" destId="{27916D2F-7646-594E-8051-47E3A5EB0557}" srcOrd="0" destOrd="0" presId="urn:microsoft.com/office/officeart/2008/layout/LinedList"/>
    <dgm:cxn modelId="{FD7C221C-3F02-034B-8294-BB635C41FF85}" type="presOf" srcId="{EB5B5B83-F7C0-B64F-8F74-5EDA8FD193B4}" destId="{06C9E27A-8CAB-2149-9B82-C10919E39539}" srcOrd="0" destOrd="0" presId="urn:microsoft.com/office/officeart/2008/layout/LinedList"/>
    <dgm:cxn modelId="{6BAF251E-1E51-B745-818E-67E8F33EFA46}" type="presOf" srcId="{518DABAC-C015-864F-BC3A-DA348ACEE1DA}" destId="{9B646797-D0AD-4542-8692-FE8176075F95}" srcOrd="0" destOrd="0" presId="urn:microsoft.com/office/officeart/2008/layout/LinedList"/>
    <dgm:cxn modelId="{AC7E9E32-A179-3043-801E-ED453310E31D}" type="presOf" srcId="{4B2484D9-397C-8141-B7AA-03C276A9D7AF}" destId="{21A15CE0-C89A-B34D-A824-166E972FC365}" srcOrd="0" destOrd="0" presId="urn:microsoft.com/office/officeart/2008/layout/LinedList"/>
    <dgm:cxn modelId="{751C013B-3B9D-8E45-B418-6A175EFFDD9A}" srcId="{FB8C9E64-A4A9-104C-A56D-CDABA01D421D}" destId="{DB7548E5-BA21-1542-9167-41ED3CF6283D}" srcOrd="0" destOrd="0" parTransId="{99BB6368-4888-E64F-AC67-87FF6A4C0A20}" sibTransId="{C6AE3115-450A-614C-B79A-A5C8B44CAFAD}"/>
    <dgm:cxn modelId="{15890F40-A719-6544-A1AA-C2C28AF6194B}" type="presOf" srcId="{1750ED42-D500-9A44-84C8-0873D975C5B4}" destId="{2043FA20-5094-DB4C-B366-F594D6715C5D}" srcOrd="0" destOrd="0" presId="urn:microsoft.com/office/officeart/2008/layout/LinedList"/>
    <dgm:cxn modelId="{5630594A-8E76-4748-8D84-EE8D4E781F60}" type="presOf" srcId="{08E04C1B-4220-A745-8754-E2AC628D2070}" destId="{B25774FA-ECAF-074C-A670-BD969925E78D}" srcOrd="0" destOrd="0" presId="urn:microsoft.com/office/officeart/2008/layout/LinedList"/>
    <dgm:cxn modelId="{0126ED4D-F7A4-A941-AF2F-E8C7EE45C60B}" srcId="{DB7548E5-BA21-1542-9167-41ED3CF6283D}" destId="{C9D1B251-7B94-B14F-8D01-26CCD7DC28F0}" srcOrd="1" destOrd="0" parTransId="{3E60521A-DA2D-C740-A606-9A474E517707}" sibTransId="{1B935987-EABE-954F-BFCD-F4C48393EBF7}"/>
    <dgm:cxn modelId="{38783B4F-6F39-5B43-84AE-CA18EA27A4E4}" srcId="{15CB0CF5-3D91-274A-AEFB-CAD1CA002407}" destId="{978F3517-090D-F74E-8A86-792C3F729939}" srcOrd="0" destOrd="0" parTransId="{6303E295-FF36-4A49-880D-EA32B3140236}" sibTransId="{1966CC7A-B1A2-C346-A5C9-4AB9666722B7}"/>
    <dgm:cxn modelId="{AD1BFA52-8DDC-4542-8985-D0DAFCDACA10}" srcId="{F9C2299F-CE08-D542-BE66-513309E21B17}" destId="{8F49C61C-56BD-8340-8812-B9DFE4F399EF}" srcOrd="0" destOrd="0" parTransId="{566BA9F6-F032-6E4D-8C71-AA709B1E8C59}" sibTransId="{7CA345AF-6FA6-9B48-8EA9-48C95691F65E}"/>
    <dgm:cxn modelId="{636B075F-1733-9741-85EB-E7B89168B21F}" type="presOf" srcId="{8F49C61C-56BD-8340-8812-B9DFE4F399EF}" destId="{AA008E60-A169-C243-8FDE-7E58A3A38A02}" srcOrd="0" destOrd="0" presId="urn:microsoft.com/office/officeart/2008/layout/LinedList"/>
    <dgm:cxn modelId="{4FB6E161-A44B-1145-99D7-116C1BD6EC0C}" srcId="{EB5B5B83-F7C0-B64F-8F74-5EDA8FD193B4}" destId="{EB8EF9A9-4810-BA4A-AFCE-31DC13FA2794}" srcOrd="0" destOrd="0" parTransId="{B6C1B78D-A794-FC42-8AAC-BD96B4F0EE92}" sibTransId="{ED663F1B-E216-7B4B-9624-83600AB3E4C9}"/>
    <dgm:cxn modelId="{75F4E862-42ED-EE4C-BA28-8A4D5793D64E}" type="presOf" srcId="{CFD4F7DA-C336-474F-9DFC-9BC9C9C33A98}" destId="{76462AB9-0240-B844-97B2-C65056542364}" srcOrd="0" destOrd="0" presId="urn:microsoft.com/office/officeart/2008/layout/LinedList"/>
    <dgm:cxn modelId="{8FA0966C-5522-694C-BBBD-CE4555A8110D}" srcId="{8F49C61C-56BD-8340-8812-B9DFE4F399EF}" destId="{518DABAC-C015-864F-BC3A-DA348ACEE1DA}" srcOrd="5" destOrd="0" parTransId="{3F81421F-26F8-CD40-B10F-78E113E3E59F}" sibTransId="{845B40C6-4E1B-4E46-8192-181F02CA2099}"/>
    <dgm:cxn modelId="{2F94726D-3129-BB4E-995E-3B885ACA834F}" srcId="{28E74479-C1B4-6A40-B26C-E146857DA776}" destId="{EB5B5B83-F7C0-B64F-8F74-5EDA8FD193B4}" srcOrd="0" destOrd="0" parTransId="{FDA112D4-6A37-3142-8376-F3AB6A807C5D}" sibTransId="{F927DF73-0DFC-804A-87EC-BD0DDDDCB725}"/>
    <dgm:cxn modelId="{27BD3E6F-5D6A-B047-98B6-76701AAF4BB3}" type="presOf" srcId="{978F3517-090D-F74E-8A86-792C3F729939}" destId="{5D045A5C-2082-314D-8C21-BF7277B4C96D}" srcOrd="0" destOrd="0" presId="urn:microsoft.com/office/officeart/2008/layout/LinedList"/>
    <dgm:cxn modelId="{663ADB71-2250-F446-AC67-2F402AB4B4F6}" srcId="{8F49C61C-56BD-8340-8812-B9DFE4F399EF}" destId="{FB8C9E64-A4A9-104C-A56D-CDABA01D421D}" srcOrd="2" destOrd="0" parTransId="{25FF0FDE-2C1F-B441-932D-D45CE6650B07}" sibTransId="{C8F4A771-4F69-4D46-AB0D-C1DC95FDA62D}"/>
    <dgm:cxn modelId="{CA2FA874-0D86-F642-909D-AFA51B19E4AA}" type="presOf" srcId="{F9C2299F-CE08-D542-BE66-513309E21B17}" destId="{036DB1E4-5C06-9F4F-B2B8-BC3CB74673DC}" srcOrd="0" destOrd="0" presId="urn:microsoft.com/office/officeart/2008/layout/LinedList"/>
    <dgm:cxn modelId="{5CED7F79-445B-184D-B140-F9D073651D46}" srcId="{1A0B1804-71AF-4842-9CB2-B6EBD85CF0AE}" destId="{CFD4F7DA-C336-474F-9DFC-9BC9C9C33A98}" srcOrd="0" destOrd="0" parTransId="{E47D9172-164F-EB44-BD33-9A33F94FC4F9}" sibTransId="{4E44B3DC-9083-A949-86CB-87003FA9F334}"/>
    <dgm:cxn modelId="{DDAEAC7A-52B4-924E-8AA4-2FBAD5E58AB1}" type="presOf" srcId="{8CACEB4C-D323-1444-82D5-85511182BF93}" destId="{31F6F5E5-E6DA-C64A-B5AC-4C316354EBA1}" srcOrd="0" destOrd="0" presId="urn:microsoft.com/office/officeart/2008/layout/LinedList"/>
    <dgm:cxn modelId="{CCB4E37A-C5F9-D541-8FEC-9A471786C237}" srcId="{450851B8-7B35-1545-AA9B-0BA382670146}" destId="{8CACEB4C-D323-1444-82D5-85511182BF93}" srcOrd="1" destOrd="0" parTransId="{942D2D45-6C2C-904D-B306-589BF81B1CF2}" sibTransId="{9CEA4CC1-755F-4842-A93C-77F2EA97910A}"/>
    <dgm:cxn modelId="{529FEC7C-BD30-F540-8D60-33EFDF57C8EE}" srcId="{518DABAC-C015-864F-BC3A-DA348ACEE1DA}" destId="{53985D15-D1B2-C549-9F4E-CE2163128CFA}" srcOrd="0" destOrd="0" parTransId="{535438A0-73F3-9E4D-A798-4245D1D7B5E2}" sibTransId="{319FB607-5308-A14E-8D06-EB2CB3166BBC}"/>
    <dgm:cxn modelId="{8F448E80-FFB7-354E-A752-1D685F8F3D0D}" srcId="{40AC09FD-07AE-4541-8512-5AE0EDA4EE12}" destId="{1750ED42-D500-9A44-84C8-0873D975C5B4}" srcOrd="0" destOrd="0" parTransId="{D56D2185-9A55-C84A-90DA-3C61F8981407}" sibTransId="{75445A27-4BA2-1B48-B593-341357D29D86}"/>
    <dgm:cxn modelId="{75A95683-89E3-2D4D-BC17-45B622C2D227}" type="presOf" srcId="{FAC585A2-840B-D949-A017-06F610C09A6B}" destId="{6EFE5B14-A2AA-B342-BA0D-71CA485E9854}" srcOrd="0" destOrd="0" presId="urn:microsoft.com/office/officeart/2008/layout/LinedList"/>
    <dgm:cxn modelId="{9ED09D8A-6601-D249-ABEB-D71B44C657AA}" type="presOf" srcId="{450851B8-7B35-1545-AA9B-0BA382670146}" destId="{AC42F392-51D2-5049-909B-D315E660A1E3}" srcOrd="0" destOrd="0" presId="urn:microsoft.com/office/officeart/2008/layout/LinedList"/>
    <dgm:cxn modelId="{8EA6CA92-2BC3-604F-8EF1-9131E61035FF}" srcId="{8F49C61C-56BD-8340-8812-B9DFE4F399EF}" destId="{40AC09FD-07AE-4541-8512-5AE0EDA4EE12}" srcOrd="0" destOrd="0" parTransId="{7861B889-81D5-3547-AA8D-56DF224CBF26}" sibTransId="{20F959E8-66D8-FE48-8114-79895D3CF1B6}"/>
    <dgm:cxn modelId="{EFCE3396-BE0E-3640-B1C6-91D682F0C832}" type="presOf" srcId="{A4A5991F-C09A-224F-8D1F-1781E25B75DD}" destId="{BD293350-CD97-F746-82DB-6CFD6A6F4332}" srcOrd="0" destOrd="0" presId="urn:microsoft.com/office/officeart/2008/layout/LinedList"/>
    <dgm:cxn modelId="{A66E159B-F9D8-4548-9DE1-216A5D913324}" srcId="{A4A5991F-C09A-224F-8D1F-1781E25B75DD}" destId="{15CB0CF5-3D91-274A-AEFB-CAD1CA002407}" srcOrd="0" destOrd="0" parTransId="{A866D940-44AE-A046-8FDC-2613E978B952}" sibTransId="{C6998B38-8BED-DF4F-BB4D-4BF7C70E3DF5}"/>
    <dgm:cxn modelId="{9CD2E9A0-C813-8F4B-85E0-AC012E994A58}" srcId="{CFD4F7DA-C336-474F-9DFC-9BC9C9C33A98}" destId="{B97B46F6-285B-874F-83F7-4B84C70A4E2F}" srcOrd="0" destOrd="0" parTransId="{63ABE6FD-807B-2A42-8E33-6A56FD9845CD}" sibTransId="{47D2C582-2A16-DA44-9D34-82C1E92AAA47}"/>
    <dgm:cxn modelId="{8D4D60B6-532E-A84C-931B-5D0BB86A667E}" type="presOf" srcId="{7C0C94A7-3659-4F4F-988C-A0441F3EB943}" destId="{5B5EA482-BB2C-8942-BAF8-BF4D09750255}" srcOrd="0" destOrd="0" presId="urn:microsoft.com/office/officeart/2008/layout/LinedList"/>
    <dgm:cxn modelId="{EA697DBF-AA72-1B44-B144-67AF9D573079}" type="presOf" srcId="{40AC09FD-07AE-4541-8512-5AE0EDA4EE12}" destId="{D6ACE2E4-C66D-7D4C-95A8-F7CC01F4B3B9}" srcOrd="0" destOrd="0" presId="urn:microsoft.com/office/officeart/2008/layout/LinedList"/>
    <dgm:cxn modelId="{3E0B4ECA-C5BB-974C-8862-10DE9D1C3986}" srcId="{A0A321A3-4F3D-BB4E-89BC-BD0974090185}" destId="{450851B8-7B35-1545-AA9B-0BA382670146}" srcOrd="0" destOrd="0" parTransId="{8CD99BA7-EBF7-3B4C-ADDE-99D09C3F0889}" sibTransId="{5A006965-CD3B-EB4D-978E-0905EF59A9B7}"/>
    <dgm:cxn modelId="{960BB0CC-E983-D54F-AD3D-F7BD3D935FFD}" type="presOf" srcId="{EB8EF9A9-4810-BA4A-AFCE-31DC13FA2794}" destId="{2E1A8DF7-923D-114C-95EE-471548EA2864}" srcOrd="0" destOrd="0" presId="urn:microsoft.com/office/officeart/2008/layout/LinedList"/>
    <dgm:cxn modelId="{5A625BD0-AE54-2A42-A53D-936792ADC4DA}" type="presOf" srcId="{28E74479-C1B4-6A40-B26C-E146857DA776}" destId="{7DF6445B-F3F2-EC4F-A531-BE8D89461A59}" srcOrd="0" destOrd="0" presId="urn:microsoft.com/office/officeart/2008/layout/LinedList"/>
    <dgm:cxn modelId="{BA8776D2-F156-054B-A118-9BB72D090E3B}" type="presOf" srcId="{1658DF2F-ECDE-0949-A09F-9AD5A7FA95BC}" destId="{DD43924A-F07D-334A-B2DF-B25E7043B20E}" srcOrd="0" destOrd="0" presId="urn:microsoft.com/office/officeart/2008/layout/LinedList"/>
    <dgm:cxn modelId="{58A83DD3-FA3D-E24F-8E4B-255E73009FEB}" srcId="{1750ED42-D500-9A44-84C8-0873D975C5B4}" destId="{7592BBF6-C470-E743-A234-A708113B0F52}" srcOrd="0" destOrd="0" parTransId="{BCE10D3B-55F9-F144-BFFE-179C55F75FE9}" sibTransId="{EA348E41-FE98-1D4B-8286-76470E37D55D}"/>
    <dgm:cxn modelId="{82498AD3-4504-564F-92BF-ACAE8CB54431}" type="presOf" srcId="{15CB0CF5-3D91-274A-AEFB-CAD1CA002407}" destId="{F028CE9B-F55F-A243-9739-A5E6B4DB46B1}" srcOrd="0" destOrd="0" presId="urn:microsoft.com/office/officeart/2008/layout/LinedList"/>
    <dgm:cxn modelId="{847981DF-0104-644B-8088-34DA363F65EC}" srcId="{8F49C61C-56BD-8340-8812-B9DFE4F399EF}" destId="{A4A5991F-C09A-224F-8D1F-1781E25B75DD}" srcOrd="4" destOrd="0" parTransId="{4671F497-5BF0-034B-B44F-722678CD0D32}" sibTransId="{306A2065-E7CB-3C49-9D64-163CD7EF6BD3}"/>
    <dgm:cxn modelId="{266FEDE7-4A52-B048-AEDC-C3712A259353}" srcId="{8F49C61C-56BD-8340-8812-B9DFE4F399EF}" destId="{1A0B1804-71AF-4842-9CB2-B6EBD85CF0AE}" srcOrd="6" destOrd="0" parTransId="{5AC7F4EF-7812-2A44-B489-95D056A0D572}" sibTransId="{DFED0D49-ABAB-8248-837F-69BF8807F071}"/>
    <dgm:cxn modelId="{8C7443EA-B26A-CE4A-AA78-4B6DE9D6B13D}" srcId="{1750ED42-D500-9A44-84C8-0873D975C5B4}" destId="{7C0C94A7-3659-4F4F-988C-A0441F3EB943}" srcOrd="1" destOrd="0" parTransId="{542EDAA6-628B-F747-A221-D4A520292A64}" sibTransId="{66E9D18E-1A96-9548-A87F-DBCF818CEF8F}"/>
    <dgm:cxn modelId="{CFCD56F1-0F4C-954D-8529-7855FFEEE08B}" type="presOf" srcId="{1A0B1804-71AF-4842-9CB2-B6EBD85CF0AE}" destId="{ADECA15E-2400-DC41-8999-54DBBE93BD38}" srcOrd="0" destOrd="0" presId="urn:microsoft.com/office/officeart/2008/layout/LinedList"/>
    <dgm:cxn modelId="{8ED2BFF4-E2F9-4A42-A249-6A1AF09034E3}" srcId="{53985D15-D1B2-C549-9F4E-CE2163128CFA}" destId="{FAC585A2-840B-D949-A017-06F610C09A6B}" srcOrd="0" destOrd="0" parTransId="{8A8DD868-B958-954E-BD75-6FD530006F6C}" sibTransId="{9CC1C5BF-E750-9D48-95BA-DD2473ADABB2}"/>
    <dgm:cxn modelId="{4C1210FE-0013-E844-9E79-4EE5DA8FD35E}" srcId="{EB5B5B83-F7C0-B64F-8F74-5EDA8FD193B4}" destId="{4B2484D9-397C-8141-B7AA-03C276A9D7AF}" srcOrd="1" destOrd="0" parTransId="{45FA52D4-741E-D545-B289-F519F0A4A584}" sibTransId="{04B07079-529A-AA49-9CCD-2A1376DEE0B8}"/>
    <dgm:cxn modelId="{F97A12FF-4651-8747-AD9D-B701EC5BBBEC}" srcId="{8F49C61C-56BD-8340-8812-B9DFE4F399EF}" destId="{28E74479-C1B4-6A40-B26C-E146857DA776}" srcOrd="1" destOrd="0" parTransId="{2D6055CF-6013-EF45-B220-06D91DC6C1F6}" sibTransId="{48F19F7B-10BE-AD4F-A3C9-85C08C528E7D}"/>
    <dgm:cxn modelId="{F8F9A65A-D0FC-9D4F-9DBC-AB72D6BFD9CB}" type="presParOf" srcId="{036DB1E4-5C06-9F4F-B2B8-BC3CB74673DC}" destId="{17EB76AD-3932-F54A-90D3-F94C87B7F237}" srcOrd="0" destOrd="0" presId="urn:microsoft.com/office/officeart/2008/layout/LinedList"/>
    <dgm:cxn modelId="{F0C2005C-A64D-EA47-8B23-A787E9D002DE}" type="presParOf" srcId="{036DB1E4-5C06-9F4F-B2B8-BC3CB74673DC}" destId="{F82E3C3D-F612-254A-B839-B44B98A38354}" srcOrd="1" destOrd="0" presId="urn:microsoft.com/office/officeart/2008/layout/LinedList"/>
    <dgm:cxn modelId="{130B5D12-14FD-2340-A66F-F18912F3533B}" type="presParOf" srcId="{F82E3C3D-F612-254A-B839-B44B98A38354}" destId="{AA008E60-A169-C243-8FDE-7E58A3A38A02}" srcOrd="0" destOrd="0" presId="urn:microsoft.com/office/officeart/2008/layout/LinedList"/>
    <dgm:cxn modelId="{5C7CB609-68AC-D445-96B3-B15DBBC06CA8}" type="presParOf" srcId="{F82E3C3D-F612-254A-B839-B44B98A38354}" destId="{595E3210-5BCA-FD4F-B92A-A46184A7B0CD}" srcOrd="1" destOrd="0" presId="urn:microsoft.com/office/officeart/2008/layout/LinedList"/>
    <dgm:cxn modelId="{50EB3D64-7107-7B4B-AF0A-F86FF4D9AACE}" type="presParOf" srcId="{595E3210-5BCA-FD4F-B92A-A46184A7B0CD}" destId="{99C78AA9-50BC-3047-8C25-927B91E6ADF4}" srcOrd="0" destOrd="0" presId="urn:microsoft.com/office/officeart/2008/layout/LinedList"/>
    <dgm:cxn modelId="{ED5704D0-FDE0-4241-A407-1B8E2EBD8DC1}" type="presParOf" srcId="{595E3210-5BCA-FD4F-B92A-A46184A7B0CD}" destId="{432532E0-9FD1-2B41-AFAB-1C1CD82D2F9F}" srcOrd="1" destOrd="0" presId="urn:microsoft.com/office/officeart/2008/layout/LinedList"/>
    <dgm:cxn modelId="{C44D4593-0289-634C-BD23-F6BB01C4E117}" type="presParOf" srcId="{432532E0-9FD1-2B41-AFAB-1C1CD82D2F9F}" destId="{AAF36801-A286-8448-B41B-8E79A21E5F71}" srcOrd="0" destOrd="0" presId="urn:microsoft.com/office/officeart/2008/layout/LinedList"/>
    <dgm:cxn modelId="{0FC87332-EBDC-BB41-BFEA-08F53612E58B}" type="presParOf" srcId="{432532E0-9FD1-2B41-AFAB-1C1CD82D2F9F}" destId="{D6ACE2E4-C66D-7D4C-95A8-F7CC01F4B3B9}" srcOrd="1" destOrd="0" presId="urn:microsoft.com/office/officeart/2008/layout/LinedList"/>
    <dgm:cxn modelId="{1A7FEBC6-94AF-DD4E-B5DF-55EB59D89F24}" type="presParOf" srcId="{432532E0-9FD1-2B41-AFAB-1C1CD82D2F9F}" destId="{7934120F-8E33-F546-84C5-DD8DB0D17B0B}" srcOrd="2" destOrd="0" presId="urn:microsoft.com/office/officeart/2008/layout/LinedList"/>
    <dgm:cxn modelId="{F489B5DF-2907-C443-AC8E-6447E67AE371}" type="presParOf" srcId="{7934120F-8E33-F546-84C5-DD8DB0D17B0B}" destId="{CCAD4705-C73A-1742-A7B2-AA959286D5F5}" srcOrd="0" destOrd="0" presId="urn:microsoft.com/office/officeart/2008/layout/LinedList"/>
    <dgm:cxn modelId="{E5305757-CC6B-9346-9DF3-C43AB5A99001}" type="presParOf" srcId="{CCAD4705-C73A-1742-A7B2-AA959286D5F5}" destId="{927F30E7-D36D-0248-B5C9-B63D6A0C86AF}" srcOrd="0" destOrd="0" presId="urn:microsoft.com/office/officeart/2008/layout/LinedList"/>
    <dgm:cxn modelId="{2123A429-275F-E841-B7CA-B2F2C0922509}" type="presParOf" srcId="{CCAD4705-C73A-1742-A7B2-AA959286D5F5}" destId="{2043FA20-5094-DB4C-B366-F594D6715C5D}" srcOrd="1" destOrd="0" presId="urn:microsoft.com/office/officeart/2008/layout/LinedList"/>
    <dgm:cxn modelId="{C0D1FDFF-0397-6649-8BE5-E42D6B2A01BC}" type="presParOf" srcId="{CCAD4705-C73A-1742-A7B2-AA959286D5F5}" destId="{9987C629-8ADA-FD40-B480-6BD2946E3963}" srcOrd="2" destOrd="0" presId="urn:microsoft.com/office/officeart/2008/layout/LinedList"/>
    <dgm:cxn modelId="{4BBEC3EB-4D0D-2846-A7AF-17DFF5DAA259}" type="presParOf" srcId="{9987C629-8ADA-FD40-B480-6BD2946E3963}" destId="{5F4C6ACB-09F7-E14E-9E63-C35A71125A37}" srcOrd="0" destOrd="0" presId="urn:microsoft.com/office/officeart/2008/layout/LinedList"/>
    <dgm:cxn modelId="{2F9B04C7-4518-7B49-9FC3-8700C93EF9CC}" type="presParOf" srcId="{5F4C6ACB-09F7-E14E-9E63-C35A71125A37}" destId="{6942B370-37BB-D94F-98CE-A024EC5FBF9E}" srcOrd="0" destOrd="0" presId="urn:microsoft.com/office/officeart/2008/layout/LinedList"/>
    <dgm:cxn modelId="{51DB89D3-C5DC-824E-9FD0-F14B24E2C4C7}" type="presParOf" srcId="{5F4C6ACB-09F7-E14E-9E63-C35A71125A37}" destId="{27D9DB90-756A-F346-90EF-40224636A578}" srcOrd="1" destOrd="0" presId="urn:microsoft.com/office/officeart/2008/layout/LinedList"/>
    <dgm:cxn modelId="{A08DEF1E-15E2-EE4C-9F48-C617BE9233ED}" type="presParOf" srcId="{9987C629-8ADA-FD40-B480-6BD2946E3963}" destId="{2A0F9820-6248-EA42-A336-2A2BA864AFA8}" srcOrd="1" destOrd="0" presId="urn:microsoft.com/office/officeart/2008/layout/LinedList"/>
    <dgm:cxn modelId="{C8AB15A7-F394-A34E-BFDA-B78F24A5AC8D}" type="presParOf" srcId="{2A0F9820-6248-EA42-A336-2A2BA864AFA8}" destId="{EDFF3AF4-F2CE-3548-948C-4BBAA9B1AB9E}" srcOrd="0" destOrd="0" presId="urn:microsoft.com/office/officeart/2008/layout/LinedList"/>
    <dgm:cxn modelId="{EAD8E343-D211-8C41-A5B2-F91D8328F70D}" type="presParOf" srcId="{2A0F9820-6248-EA42-A336-2A2BA864AFA8}" destId="{5B5EA482-BB2C-8942-BAF8-BF4D09750255}" srcOrd="1" destOrd="0" presId="urn:microsoft.com/office/officeart/2008/layout/LinedList"/>
    <dgm:cxn modelId="{8897DA40-2025-9F4F-915B-EA23709084EA}" type="presParOf" srcId="{595E3210-5BCA-FD4F-B92A-A46184A7B0CD}" destId="{F8AA7F93-890F-184B-A9C0-FAB67D760902}" srcOrd="2" destOrd="0" presId="urn:microsoft.com/office/officeart/2008/layout/LinedList"/>
    <dgm:cxn modelId="{AEC40EAE-0BF4-1148-955D-579C7A8F03B1}" type="presParOf" srcId="{595E3210-5BCA-FD4F-B92A-A46184A7B0CD}" destId="{D7E3C9DE-1322-3041-9B6F-65E0BF95CB74}" srcOrd="3" destOrd="0" presId="urn:microsoft.com/office/officeart/2008/layout/LinedList"/>
    <dgm:cxn modelId="{72FE85A7-D455-974E-A05A-8D474217C2FB}" type="presParOf" srcId="{595E3210-5BCA-FD4F-B92A-A46184A7B0CD}" destId="{BA92F6A6-2C75-9D43-B84C-171273F1194B}" srcOrd="4" destOrd="0" presId="urn:microsoft.com/office/officeart/2008/layout/LinedList"/>
    <dgm:cxn modelId="{A8FFAEDA-D8DA-7843-926E-3876064997FA}" type="presParOf" srcId="{BA92F6A6-2C75-9D43-B84C-171273F1194B}" destId="{BC0C9745-EDD7-EB43-9C00-13AF29893F33}" srcOrd="0" destOrd="0" presId="urn:microsoft.com/office/officeart/2008/layout/LinedList"/>
    <dgm:cxn modelId="{85010A0E-CE8A-FC4B-A8D1-10A1F60C1F1C}" type="presParOf" srcId="{BA92F6A6-2C75-9D43-B84C-171273F1194B}" destId="{7DF6445B-F3F2-EC4F-A531-BE8D89461A59}" srcOrd="1" destOrd="0" presId="urn:microsoft.com/office/officeart/2008/layout/LinedList"/>
    <dgm:cxn modelId="{2A67A54B-365B-1446-AE04-2244EA0E27AE}" type="presParOf" srcId="{BA92F6A6-2C75-9D43-B84C-171273F1194B}" destId="{386CF6BF-83BF-DB41-9591-D7C9B2A521B1}" srcOrd="2" destOrd="0" presId="urn:microsoft.com/office/officeart/2008/layout/LinedList"/>
    <dgm:cxn modelId="{90DDE74F-93DA-624D-B5DD-83543EAAC9A6}" type="presParOf" srcId="{386CF6BF-83BF-DB41-9591-D7C9B2A521B1}" destId="{47DF6CA1-CC5C-F54A-8AD4-A30A79CA05F7}" srcOrd="0" destOrd="0" presId="urn:microsoft.com/office/officeart/2008/layout/LinedList"/>
    <dgm:cxn modelId="{FC8FD59E-242F-C64A-A126-F98A3E915D70}" type="presParOf" srcId="{47DF6CA1-CC5C-F54A-8AD4-A30A79CA05F7}" destId="{46AE450F-53F3-F440-A29B-2F17DFE87CF9}" srcOrd="0" destOrd="0" presId="urn:microsoft.com/office/officeart/2008/layout/LinedList"/>
    <dgm:cxn modelId="{8F4271AD-F2D9-324C-ACFF-3B4E8D921479}" type="presParOf" srcId="{47DF6CA1-CC5C-F54A-8AD4-A30A79CA05F7}" destId="{06C9E27A-8CAB-2149-9B82-C10919E39539}" srcOrd="1" destOrd="0" presId="urn:microsoft.com/office/officeart/2008/layout/LinedList"/>
    <dgm:cxn modelId="{1D250E08-BD52-354C-821E-A3FDC2D47284}" type="presParOf" srcId="{47DF6CA1-CC5C-F54A-8AD4-A30A79CA05F7}" destId="{978FAC1B-1975-1042-BDC7-0BDA8775FDBC}" srcOrd="2" destOrd="0" presId="urn:microsoft.com/office/officeart/2008/layout/LinedList"/>
    <dgm:cxn modelId="{3A973835-D849-4240-A501-5E17B67F6B3F}" type="presParOf" srcId="{978FAC1B-1975-1042-BDC7-0BDA8775FDBC}" destId="{0396B254-9B82-B346-9C2C-2D05EA6F2468}" srcOrd="0" destOrd="0" presId="urn:microsoft.com/office/officeart/2008/layout/LinedList"/>
    <dgm:cxn modelId="{635C2689-ED8F-EE42-A50B-F16F3C0A79BC}" type="presParOf" srcId="{0396B254-9B82-B346-9C2C-2D05EA6F2468}" destId="{CBC87730-745E-114D-8D48-E55DD2A7BB1A}" srcOrd="0" destOrd="0" presId="urn:microsoft.com/office/officeart/2008/layout/LinedList"/>
    <dgm:cxn modelId="{BA5167FA-619D-3C46-8BF5-6A180FA47F0E}" type="presParOf" srcId="{0396B254-9B82-B346-9C2C-2D05EA6F2468}" destId="{2E1A8DF7-923D-114C-95EE-471548EA2864}" srcOrd="1" destOrd="0" presId="urn:microsoft.com/office/officeart/2008/layout/LinedList"/>
    <dgm:cxn modelId="{649BD44F-F901-4640-B82C-27E6D88E810A}" type="presParOf" srcId="{978FAC1B-1975-1042-BDC7-0BDA8775FDBC}" destId="{A498A85D-62A7-8F4E-A371-8556A3AA99C7}" srcOrd="1" destOrd="0" presId="urn:microsoft.com/office/officeart/2008/layout/LinedList"/>
    <dgm:cxn modelId="{4E927478-DCCF-854A-8747-38F79DCEADC7}" type="presParOf" srcId="{A498A85D-62A7-8F4E-A371-8556A3AA99C7}" destId="{AC75B218-16E5-5C4A-AAFE-BC6AFFDD46B2}" srcOrd="0" destOrd="0" presId="urn:microsoft.com/office/officeart/2008/layout/LinedList"/>
    <dgm:cxn modelId="{F4E38B15-6566-B241-975A-D01655C002F2}" type="presParOf" srcId="{A498A85D-62A7-8F4E-A371-8556A3AA99C7}" destId="{21A15CE0-C89A-B34D-A824-166E972FC365}" srcOrd="1" destOrd="0" presId="urn:microsoft.com/office/officeart/2008/layout/LinedList"/>
    <dgm:cxn modelId="{AB856547-F235-D04D-BF29-26ACBDDC4FD3}" type="presParOf" srcId="{595E3210-5BCA-FD4F-B92A-A46184A7B0CD}" destId="{F4E86CC4-A1C4-B642-A8DE-98CA312DF7F2}" srcOrd="5" destOrd="0" presId="urn:microsoft.com/office/officeart/2008/layout/LinedList"/>
    <dgm:cxn modelId="{58935737-CFAA-CE48-8731-76C337C561C1}" type="presParOf" srcId="{595E3210-5BCA-FD4F-B92A-A46184A7B0CD}" destId="{FFBC9B35-9B48-5C43-9986-093B6D334483}" srcOrd="6" destOrd="0" presId="urn:microsoft.com/office/officeart/2008/layout/LinedList"/>
    <dgm:cxn modelId="{FECF24D5-891F-D74C-9BCF-80A9A748A517}" type="presParOf" srcId="{595E3210-5BCA-FD4F-B92A-A46184A7B0CD}" destId="{E5C34E7A-85A1-004A-AD9C-ED53A0A29BD2}" srcOrd="7" destOrd="0" presId="urn:microsoft.com/office/officeart/2008/layout/LinedList"/>
    <dgm:cxn modelId="{050E0C43-65EF-AA4F-912E-3DFFEB1ECF47}" type="presParOf" srcId="{E5C34E7A-85A1-004A-AD9C-ED53A0A29BD2}" destId="{C220E98A-492D-B446-891C-D246F00F1556}" srcOrd="0" destOrd="0" presId="urn:microsoft.com/office/officeart/2008/layout/LinedList"/>
    <dgm:cxn modelId="{928E7A0D-20CA-C14B-A124-6B27066996AD}" type="presParOf" srcId="{E5C34E7A-85A1-004A-AD9C-ED53A0A29BD2}" destId="{F108EA3A-7A3B-BB40-AC0B-FAF92D52585F}" srcOrd="1" destOrd="0" presId="urn:microsoft.com/office/officeart/2008/layout/LinedList"/>
    <dgm:cxn modelId="{45F7BD08-D689-2E44-BF46-9AA2564BD8D5}" type="presParOf" srcId="{E5C34E7A-85A1-004A-AD9C-ED53A0A29BD2}" destId="{77D1B53B-166E-6248-943A-7D5BBE755B48}" srcOrd="2" destOrd="0" presId="urn:microsoft.com/office/officeart/2008/layout/LinedList"/>
    <dgm:cxn modelId="{09264992-DF8F-D94A-B6A0-470C2F02864C}" type="presParOf" srcId="{77D1B53B-166E-6248-943A-7D5BBE755B48}" destId="{BAFED310-1A12-C14A-B5C1-CA9E4816938F}" srcOrd="0" destOrd="0" presId="urn:microsoft.com/office/officeart/2008/layout/LinedList"/>
    <dgm:cxn modelId="{795AAF59-75B9-A34E-8094-A0EC116067F0}" type="presParOf" srcId="{BAFED310-1A12-C14A-B5C1-CA9E4816938F}" destId="{C292A098-FF94-1B4F-807F-4C31E3A4EAA1}" srcOrd="0" destOrd="0" presId="urn:microsoft.com/office/officeart/2008/layout/LinedList"/>
    <dgm:cxn modelId="{5F661358-DC01-2041-BDC2-5139995FDDE0}" type="presParOf" srcId="{BAFED310-1A12-C14A-B5C1-CA9E4816938F}" destId="{371CAD73-74C4-2742-8745-F49F44387003}" srcOrd="1" destOrd="0" presId="urn:microsoft.com/office/officeart/2008/layout/LinedList"/>
    <dgm:cxn modelId="{275D7EC4-8EAE-EE4D-A07F-7DAE985AC322}" type="presParOf" srcId="{BAFED310-1A12-C14A-B5C1-CA9E4816938F}" destId="{686CF348-1940-5043-AF02-EFD65E34F4CD}" srcOrd="2" destOrd="0" presId="urn:microsoft.com/office/officeart/2008/layout/LinedList"/>
    <dgm:cxn modelId="{250A8592-AEE8-1942-8401-1EDCB1AE4A80}" type="presParOf" srcId="{686CF348-1940-5043-AF02-EFD65E34F4CD}" destId="{8D59536F-5470-3644-9264-CBB29A019E60}" srcOrd="0" destOrd="0" presId="urn:microsoft.com/office/officeart/2008/layout/LinedList"/>
    <dgm:cxn modelId="{EF20B2DA-3409-8041-AF69-0FB662FA7D28}" type="presParOf" srcId="{8D59536F-5470-3644-9264-CBB29A019E60}" destId="{BDF9048D-2331-3A43-A9B8-EA935C1DF9BC}" srcOrd="0" destOrd="0" presId="urn:microsoft.com/office/officeart/2008/layout/LinedList"/>
    <dgm:cxn modelId="{EF609929-6390-FE49-9253-75222BC75DE6}" type="presParOf" srcId="{8D59536F-5470-3644-9264-CBB29A019E60}" destId="{DD43924A-F07D-334A-B2DF-B25E7043B20E}" srcOrd="1" destOrd="0" presId="urn:microsoft.com/office/officeart/2008/layout/LinedList"/>
    <dgm:cxn modelId="{A55A267F-0B1A-A241-B750-40BE273E23BD}" type="presParOf" srcId="{686CF348-1940-5043-AF02-EFD65E34F4CD}" destId="{A40998D4-5A16-3B4C-9330-3AEB43042243}" srcOrd="1" destOrd="0" presId="urn:microsoft.com/office/officeart/2008/layout/LinedList"/>
    <dgm:cxn modelId="{D4193C18-4910-E741-A6BD-EA08909B67D2}" type="presParOf" srcId="{A40998D4-5A16-3B4C-9330-3AEB43042243}" destId="{43D2833B-7367-CB44-9617-F712409E7AC1}" srcOrd="0" destOrd="0" presId="urn:microsoft.com/office/officeart/2008/layout/LinedList"/>
    <dgm:cxn modelId="{38F1F277-7DCA-E54F-95C7-96CF185EFC4E}" type="presParOf" srcId="{A40998D4-5A16-3B4C-9330-3AEB43042243}" destId="{C6861004-D396-964B-A255-EE11E7ED07CC}" srcOrd="1" destOrd="0" presId="urn:microsoft.com/office/officeart/2008/layout/LinedList"/>
    <dgm:cxn modelId="{10DB14D2-891A-5641-93A4-9D8D420A00DA}" type="presParOf" srcId="{595E3210-5BCA-FD4F-B92A-A46184A7B0CD}" destId="{D109E7A5-0BC4-A146-A1F1-9EC28559ABEB}" srcOrd="8" destOrd="0" presId="urn:microsoft.com/office/officeart/2008/layout/LinedList"/>
    <dgm:cxn modelId="{24BD05A5-5BED-AE48-8EE9-747A2914CBEB}" type="presParOf" srcId="{595E3210-5BCA-FD4F-B92A-A46184A7B0CD}" destId="{DD9AAA4C-C65C-2748-8AE7-7FF986C13B47}" srcOrd="9" destOrd="0" presId="urn:microsoft.com/office/officeart/2008/layout/LinedList"/>
    <dgm:cxn modelId="{8F1277BD-1496-304E-949A-5FF730E1A178}" type="presParOf" srcId="{595E3210-5BCA-FD4F-B92A-A46184A7B0CD}" destId="{F0BA015C-C4E9-6946-8912-6E633F5487D8}" srcOrd="10" destOrd="0" presId="urn:microsoft.com/office/officeart/2008/layout/LinedList"/>
    <dgm:cxn modelId="{C6DAE879-A1E6-CD42-8281-1FA180637E71}" type="presParOf" srcId="{F0BA015C-C4E9-6946-8912-6E633F5487D8}" destId="{EE1FD639-B81A-614C-BD06-4CE4E4D52FA5}" srcOrd="0" destOrd="0" presId="urn:microsoft.com/office/officeart/2008/layout/LinedList"/>
    <dgm:cxn modelId="{7DC2C789-B2ED-F14E-88FF-B28D0277D09D}" type="presParOf" srcId="{F0BA015C-C4E9-6946-8912-6E633F5487D8}" destId="{18D740A6-D99B-ED4A-A7F8-F9A7D9FDC708}" srcOrd="1" destOrd="0" presId="urn:microsoft.com/office/officeart/2008/layout/LinedList"/>
    <dgm:cxn modelId="{A338391B-01CA-BA4E-B3C3-7B8E8392562A}" type="presParOf" srcId="{F0BA015C-C4E9-6946-8912-6E633F5487D8}" destId="{BFE24D43-7784-0D44-9B70-630576303290}" srcOrd="2" destOrd="0" presId="urn:microsoft.com/office/officeart/2008/layout/LinedList"/>
    <dgm:cxn modelId="{E5DC89BD-9A0C-6440-BEDE-9FFF589333CF}" type="presParOf" srcId="{BFE24D43-7784-0D44-9B70-630576303290}" destId="{648461B0-07AC-BF41-BF30-B34A9D2A8D23}" srcOrd="0" destOrd="0" presId="urn:microsoft.com/office/officeart/2008/layout/LinedList"/>
    <dgm:cxn modelId="{D0466437-2E6E-8548-A1FA-E9F59318B081}" type="presParOf" srcId="{648461B0-07AC-BF41-BF30-B34A9D2A8D23}" destId="{DFB47B93-2F4B-CE47-A1C1-7B5BBD115DC1}" srcOrd="0" destOrd="0" presId="urn:microsoft.com/office/officeart/2008/layout/LinedList"/>
    <dgm:cxn modelId="{E205694E-677B-9547-A867-4615370DE1D3}" type="presParOf" srcId="{648461B0-07AC-BF41-BF30-B34A9D2A8D23}" destId="{AC42F392-51D2-5049-909B-D315E660A1E3}" srcOrd="1" destOrd="0" presId="urn:microsoft.com/office/officeart/2008/layout/LinedList"/>
    <dgm:cxn modelId="{520636C2-A924-9749-8A5B-5188A72F311C}" type="presParOf" srcId="{648461B0-07AC-BF41-BF30-B34A9D2A8D23}" destId="{E8AEA919-7D82-CC41-83C6-6CDCC002A4DE}" srcOrd="2" destOrd="0" presId="urn:microsoft.com/office/officeart/2008/layout/LinedList"/>
    <dgm:cxn modelId="{F3A2E77B-B815-6445-A3E9-92F64CD4F868}" type="presParOf" srcId="{E8AEA919-7D82-CC41-83C6-6CDCC002A4DE}" destId="{A2EBEDCB-34F4-8B4C-AB7E-95CB060080C1}" srcOrd="0" destOrd="0" presId="urn:microsoft.com/office/officeart/2008/layout/LinedList"/>
    <dgm:cxn modelId="{C3F4C0C8-0ED6-FE43-91C4-2EF3126A5B19}" type="presParOf" srcId="{A2EBEDCB-34F4-8B4C-AB7E-95CB060080C1}" destId="{EDBD2EB0-DA5E-E24A-B44C-881D5E2F2D95}" srcOrd="0" destOrd="0" presId="urn:microsoft.com/office/officeart/2008/layout/LinedList"/>
    <dgm:cxn modelId="{2766BEB7-F8B4-4E43-BA37-7655189494F3}" type="presParOf" srcId="{A2EBEDCB-34F4-8B4C-AB7E-95CB060080C1}" destId="{B25774FA-ECAF-074C-A670-BD969925E78D}" srcOrd="1" destOrd="0" presId="urn:microsoft.com/office/officeart/2008/layout/LinedList"/>
    <dgm:cxn modelId="{3061D658-149E-EE43-86D7-E844D69668A3}" type="presParOf" srcId="{E8AEA919-7D82-CC41-83C6-6CDCC002A4DE}" destId="{35F3BBD6-8316-0248-AE59-5C7575977690}" srcOrd="1" destOrd="0" presId="urn:microsoft.com/office/officeart/2008/layout/LinedList"/>
    <dgm:cxn modelId="{3BE08438-8D93-5F41-A256-3BBD705F84A5}" type="presParOf" srcId="{35F3BBD6-8316-0248-AE59-5C7575977690}" destId="{BD8ECD91-9121-414F-B217-FD5006E4F391}" srcOrd="0" destOrd="0" presId="urn:microsoft.com/office/officeart/2008/layout/LinedList"/>
    <dgm:cxn modelId="{134BD7F3-6866-E046-A170-E32FF49B33AA}" type="presParOf" srcId="{35F3BBD6-8316-0248-AE59-5C7575977690}" destId="{31F6F5E5-E6DA-C64A-B5AC-4C316354EBA1}" srcOrd="1" destOrd="0" presId="urn:microsoft.com/office/officeart/2008/layout/LinedList"/>
    <dgm:cxn modelId="{D90B9172-5843-6741-8D31-E63B5F36883B}" type="presParOf" srcId="{595E3210-5BCA-FD4F-B92A-A46184A7B0CD}" destId="{2E72A813-ADB2-5448-B92A-90FE73ACD312}" srcOrd="11" destOrd="0" presId="urn:microsoft.com/office/officeart/2008/layout/LinedList"/>
    <dgm:cxn modelId="{53F5144C-0E4D-AC41-A142-E207BB333BE8}" type="presParOf" srcId="{595E3210-5BCA-FD4F-B92A-A46184A7B0CD}" destId="{8B555838-CB70-9D41-B6A8-0DFA6E0C07BD}" srcOrd="12" destOrd="0" presId="urn:microsoft.com/office/officeart/2008/layout/LinedList"/>
    <dgm:cxn modelId="{0D37D4E9-16F4-0247-A1AF-FDCABB0965CC}" type="presParOf" srcId="{595E3210-5BCA-FD4F-B92A-A46184A7B0CD}" destId="{D8E2D327-2BEF-D241-B79E-B6B599B1D250}" srcOrd="13" destOrd="0" presId="urn:microsoft.com/office/officeart/2008/layout/LinedList"/>
    <dgm:cxn modelId="{4E52A3C3-45F3-564E-9BA8-9E5D5E8085BF}" type="presParOf" srcId="{D8E2D327-2BEF-D241-B79E-B6B599B1D250}" destId="{215A6E6A-80D2-1D4C-B8E5-7911F6C09379}" srcOrd="0" destOrd="0" presId="urn:microsoft.com/office/officeart/2008/layout/LinedList"/>
    <dgm:cxn modelId="{933FC66F-08BA-A144-9AD6-91E1B111FC0D}" type="presParOf" srcId="{D8E2D327-2BEF-D241-B79E-B6B599B1D250}" destId="{BD293350-CD97-F746-82DB-6CFD6A6F4332}" srcOrd="1" destOrd="0" presId="urn:microsoft.com/office/officeart/2008/layout/LinedList"/>
    <dgm:cxn modelId="{E5EDA628-4949-0A43-9A12-364ABC4099C4}" type="presParOf" srcId="{D8E2D327-2BEF-D241-B79E-B6B599B1D250}" destId="{F0CCF878-70E8-CF4E-AB1C-304D484F9DEC}" srcOrd="2" destOrd="0" presId="urn:microsoft.com/office/officeart/2008/layout/LinedList"/>
    <dgm:cxn modelId="{0E93966E-7116-AB48-917B-54C73B6DC98B}" type="presParOf" srcId="{F0CCF878-70E8-CF4E-AB1C-304D484F9DEC}" destId="{CD4D85D6-E516-D946-A27F-D75254D09021}" srcOrd="0" destOrd="0" presId="urn:microsoft.com/office/officeart/2008/layout/LinedList"/>
    <dgm:cxn modelId="{DD2C3A76-A675-CC41-94CF-1BB242B8B27B}" type="presParOf" srcId="{CD4D85D6-E516-D946-A27F-D75254D09021}" destId="{A2F2BC89-52A7-3B4F-AAEF-9A4210F737E5}" srcOrd="0" destOrd="0" presId="urn:microsoft.com/office/officeart/2008/layout/LinedList"/>
    <dgm:cxn modelId="{91E1F374-7B75-2145-9809-EED8271011DB}" type="presParOf" srcId="{CD4D85D6-E516-D946-A27F-D75254D09021}" destId="{F028CE9B-F55F-A243-9739-A5E6B4DB46B1}" srcOrd="1" destOrd="0" presId="urn:microsoft.com/office/officeart/2008/layout/LinedList"/>
    <dgm:cxn modelId="{5B8DA6C0-B483-C641-89DB-794BA8331524}" type="presParOf" srcId="{CD4D85D6-E516-D946-A27F-D75254D09021}" destId="{08D606B9-40AC-9142-9533-88FD245896DD}" srcOrd="2" destOrd="0" presId="urn:microsoft.com/office/officeart/2008/layout/LinedList"/>
    <dgm:cxn modelId="{98DCF081-B26F-9E46-83CE-D0F7ACAF5956}" type="presParOf" srcId="{08D606B9-40AC-9142-9533-88FD245896DD}" destId="{1E8183B2-9EA5-A544-A329-893DE4E664C1}" srcOrd="0" destOrd="0" presId="urn:microsoft.com/office/officeart/2008/layout/LinedList"/>
    <dgm:cxn modelId="{BA8B36D0-34AD-D143-92E2-630FC3789807}" type="presParOf" srcId="{1E8183B2-9EA5-A544-A329-893DE4E664C1}" destId="{4A3232B0-CCD1-744E-AD40-63E39142A64F}" srcOrd="0" destOrd="0" presId="urn:microsoft.com/office/officeart/2008/layout/LinedList"/>
    <dgm:cxn modelId="{2402156A-A79E-C04C-95EB-EAB535E95563}" type="presParOf" srcId="{1E8183B2-9EA5-A544-A329-893DE4E664C1}" destId="{5D045A5C-2082-314D-8C21-BF7277B4C96D}" srcOrd="1" destOrd="0" presId="urn:microsoft.com/office/officeart/2008/layout/LinedList"/>
    <dgm:cxn modelId="{916889D8-F45A-3B40-84C0-CA41A3ACC274}" type="presParOf" srcId="{595E3210-5BCA-FD4F-B92A-A46184A7B0CD}" destId="{3E205F14-89B6-034F-9D79-BB7B0A8A7A74}" srcOrd="14" destOrd="0" presId="urn:microsoft.com/office/officeart/2008/layout/LinedList"/>
    <dgm:cxn modelId="{6BE302BE-6142-354B-A45F-86D84B3D0A4C}" type="presParOf" srcId="{595E3210-5BCA-FD4F-B92A-A46184A7B0CD}" destId="{655CDD38-3785-0D46-9D31-13BCBE2DDD5E}" srcOrd="15" destOrd="0" presId="urn:microsoft.com/office/officeart/2008/layout/LinedList"/>
    <dgm:cxn modelId="{C948E487-9F92-0D46-9226-741119123906}" type="presParOf" srcId="{595E3210-5BCA-FD4F-B92A-A46184A7B0CD}" destId="{21CEF562-5519-F84F-93B1-F3A1822850A4}" srcOrd="16" destOrd="0" presId="urn:microsoft.com/office/officeart/2008/layout/LinedList"/>
    <dgm:cxn modelId="{30584376-95ED-B343-BA57-95DBA3DC2BD3}" type="presParOf" srcId="{21CEF562-5519-F84F-93B1-F3A1822850A4}" destId="{04DBBEB1-A04C-B74D-BE2E-5BFC9E8D766F}" srcOrd="0" destOrd="0" presId="urn:microsoft.com/office/officeart/2008/layout/LinedList"/>
    <dgm:cxn modelId="{AA40562D-FED7-C349-AD71-E797DD4D2880}" type="presParOf" srcId="{21CEF562-5519-F84F-93B1-F3A1822850A4}" destId="{9B646797-D0AD-4542-8692-FE8176075F95}" srcOrd="1" destOrd="0" presId="urn:microsoft.com/office/officeart/2008/layout/LinedList"/>
    <dgm:cxn modelId="{DF5AAB4B-4465-AB4A-8919-11FD8B633325}" type="presParOf" srcId="{21CEF562-5519-F84F-93B1-F3A1822850A4}" destId="{48CCF9F6-77F2-1A4C-B4AA-EC6E99081324}" srcOrd="2" destOrd="0" presId="urn:microsoft.com/office/officeart/2008/layout/LinedList"/>
    <dgm:cxn modelId="{3D11EB45-872D-F441-926D-960F483A39E2}" type="presParOf" srcId="{48CCF9F6-77F2-1A4C-B4AA-EC6E99081324}" destId="{654489B3-89EA-504C-88A7-041BCA546513}" srcOrd="0" destOrd="0" presId="urn:microsoft.com/office/officeart/2008/layout/LinedList"/>
    <dgm:cxn modelId="{3B95C1BE-2D6F-AE4B-A8F1-6312AFDA3FBD}" type="presParOf" srcId="{654489B3-89EA-504C-88A7-041BCA546513}" destId="{64D43103-2B2B-7041-B842-DC22383DAB72}" srcOrd="0" destOrd="0" presId="urn:microsoft.com/office/officeart/2008/layout/LinedList"/>
    <dgm:cxn modelId="{7502D1AA-66B9-DF4D-9273-B88054C6C81E}" type="presParOf" srcId="{654489B3-89EA-504C-88A7-041BCA546513}" destId="{822411E5-D93A-9E46-B46D-D6682E9F6484}" srcOrd="1" destOrd="0" presId="urn:microsoft.com/office/officeart/2008/layout/LinedList"/>
    <dgm:cxn modelId="{3CF51393-EE6F-F34F-805A-65809944D8FE}" type="presParOf" srcId="{654489B3-89EA-504C-88A7-041BCA546513}" destId="{6F1D5B6F-3FE0-334E-8D2E-7A208883CFF3}" srcOrd="2" destOrd="0" presId="urn:microsoft.com/office/officeart/2008/layout/LinedList"/>
    <dgm:cxn modelId="{6C80B19B-6D99-6B45-A0E3-067E7738D920}" type="presParOf" srcId="{6F1D5B6F-3FE0-334E-8D2E-7A208883CFF3}" destId="{E9E84BE1-9A82-924C-BB69-E5A81C578D43}" srcOrd="0" destOrd="0" presId="urn:microsoft.com/office/officeart/2008/layout/LinedList"/>
    <dgm:cxn modelId="{5CF36F5A-0104-3A49-A85A-68BCD2D287F2}" type="presParOf" srcId="{E9E84BE1-9A82-924C-BB69-E5A81C578D43}" destId="{C140EEF6-E4FE-EB4F-94E3-C3A379D3376D}" srcOrd="0" destOrd="0" presId="urn:microsoft.com/office/officeart/2008/layout/LinedList"/>
    <dgm:cxn modelId="{2F92E6D1-F536-4749-B382-12C616D60D2C}" type="presParOf" srcId="{E9E84BE1-9A82-924C-BB69-E5A81C578D43}" destId="{6EFE5B14-A2AA-B342-BA0D-71CA485E9854}" srcOrd="1" destOrd="0" presId="urn:microsoft.com/office/officeart/2008/layout/LinedList"/>
    <dgm:cxn modelId="{396ED957-2A67-384F-8411-FE78962026B6}" type="presParOf" srcId="{595E3210-5BCA-FD4F-B92A-A46184A7B0CD}" destId="{3DA7E7AE-AE3A-3D43-9009-65D80AC98E0F}" srcOrd="17" destOrd="0" presId="urn:microsoft.com/office/officeart/2008/layout/LinedList"/>
    <dgm:cxn modelId="{DB2DBB3C-EDCB-A94A-9DEC-F4AF67E5A516}" type="presParOf" srcId="{595E3210-5BCA-FD4F-B92A-A46184A7B0CD}" destId="{CC54E901-0597-4D43-B5F3-E710DC7E0591}" srcOrd="18" destOrd="0" presId="urn:microsoft.com/office/officeart/2008/layout/LinedList"/>
    <dgm:cxn modelId="{19D610CB-08E5-D841-B227-C7BC9770845C}" type="presParOf" srcId="{595E3210-5BCA-FD4F-B92A-A46184A7B0CD}" destId="{9ACBAC0A-8F44-8B4B-A4D7-AF7C1F7E9E01}" srcOrd="19" destOrd="0" presId="urn:microsoft.com/office/officeart/2008/layout/LinedList"/>
    <dgm:cxn modelId="{60698D7F-AA07-374F-9761-A3BE50B58647}" type="presParOf" srcId="{9ACBAC0A-8F44-8B4B-A4D7-AF7C1F7E9E01}" destId="{270B1D07-76AF-364C-944D-4915DF50B373}" srcOrd="0" destOrd="0" presId="urn:microsoft.com/office/officeart/2008/layout/LinedList"/>
    <dgm:cxn modelId="{3BD31B13-DEE7-9B48-AF3E-BEA44F025ED9}" type="presParOf" srcId="{9ACBAC0A-8F44-8B4B-A4D7-AF7C1F7E9E01}" destId="{ADECA15E-2400-DC41-8999-54DBBE93BD38}" srcOrd="1" destOrd="0" presId="urn:microsoft.com/office/officeart/2008/layout/LinedList"/>
    <dgm:cxn modelId="{9079AA0D-2D2A-1647-B55E-CAB46439FEF1}" type="presParOf" srcId="{9ACBAC0A-8F44-8B4B-A4D7-AF7C1F7E9E01}" destId="{8C4D2901-54B7-8543-A3D4-96F2C2D4AAFA}" srcOrd="2" destOrd="0" presId="urn:microsoft.com/office/officeart/2008/layout/LinedList"/>
    <dgm:cxn modelId="{21A01DCA-1E2B-F641-811A-4E80B1B812DB}" type="presParOf" srcId="{8C4D2901-54B7-8543-A3D4-96F2C2D4AAFA}" destId="{6AEBF668-C02B-7446-87A6-38F91D419EE8}" srcOrd="0" destOrd="0" presId="urn:microsoft.com/office/officeart/2008/layout/LinedList"/>
    <dgm:cxn modelId="{50A329FC-AD01-014F-9A33-5874FC326DA7}" type="presParOf" srcId="{6AEBF668-C02B-7446-87A6-38F91D419EE8}" destId="{6DD453BC-10C4-2C4D-9A78-5661BF4CEC54}" srcOrd="0" destOrd="0" presId="urn:microsoft.com/office/officeart/2008/layout/LinedList"/>
    <dgm:cxn modelId="{66CE4E39-6B63-6540-A8BF-54648AD501FE}" type="presParOf" srcId="{6AEBF668-C02B-7446-87A6-38F91D419EE8}" destId="{76462AB9-0240-B844-97B2-C65056542364}" srcOrd="1" destOrd="0" presId="urn:microsoft.com/office/officeart/2008/layout/LinedList"/>
    <dgm:cxn modelId="{46365491-1851-E04B-ABAD-1B39817C4BDB}" type="presParOf" srcId="{6AEBF668-C02B-7446-87A6-38F91D419EE8}" destId="{88F1DF0F-7416-E241-90EC-93358563E1EE}" srcOrd="2" destOrd="0" presId="urn:microsoft.com/office/officeart/2008/layout/LinedList"/>
    <dgm:cxn modelId="{0F551E24-DA08-2A44-98D2-CD70332D2C02}" type="presParOf" srcId="{88F1DF0F-7416-E241-90EC-93358563E1EE}" destId="{7B16B813-BDCD-9B4F-B67F-70F93B0C82BC}" srcOrd="0" destOrd="0" presId="urn:microsoft.com/office/officeart/2008/layout/LinedList"/>
    <dgm:cxn modelId="{ADF90C7A-3AA0-DF4E-91DF-90218AAB3CD1}" type="presParOf" srcId="{7B16B813-BDCD-9B4F-B67F-70F93B0C82BC}" destId="{D8A98FC8-354A-F749-A12B-3149F9D653DE}" srcOrd="0" destOrd="0" presId="urn:microsoft.com/office/officeart/2008/layout/LinedList"/>
    <dgm:cxn modelId="{1DA23E2D-88B7-EE4C-AB0C-5D8A5FDB8DA3}" type="presParOf" srcId="{7B16B813-BDCD-9B4F-B67F-70F93B0C82BC}" destId="{27916D2F-7646-594E-8051-47E3A5EB0557}" srcOrd="1" destOrd="0" presId="urn:microsoft.com/office/officeart/2008/layout/LinedList"/>
    <dgm:cxn modelId="{24D83CA0-A1E7-B944-970D-F3BB897A9ACF}" type="presParOf" srcId="{595E3210-5BCA-FD4F-B92A-A46184A7B0CD}" destId="{D68CA7BF-25C2-F348-912E-2AC400BD3441}" srcOrd="20" destOrd="0" presId="urn:microsoft.com/office/officeart/2008/layout/LinedList"/>
    <dgm:cxn modelId="{F86BE310-4CA4-1140-BD25-F0554B4E8F0D}" type="presParOf" srcId="{595E3210-5BCA-FD4F-B92A-A46184A7B0CD}" destId="{75CFFE9E-61AE-DE4E-A5EA-F7989BE1BA8E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31DD7-BB8C-1749-999C-86D5C17A42B6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D0139-1EF6-1241-B33A-5EFA3490C681}">
      <dgm:prSet phldrT="[Text]"/>
      <dgm:spPr/>
      <dgm:t>
        <a:bodyPr/>
        <a:lstStyle/>
        <a:p>
          <a:r>
            <a:rPr lang="en-US" dirty="0"/>
            <a:t>CAMILA</a:t>
          </a:r>
        </a:p>
      </dgm:t>
    </dgm:pt>
    <dgm:pt modelId="{A975A098-E56E-4F43-A7EC-7BC5B6BBA17A}" type="parTrans" cxnId="{C8C9753E-789A-D649-9085-589C7B5A9CDC}">
      <dgm:prSet/>
      <dgm:spPr/>
      <dgm:t>
        <a:bodyPr/>
        <a:lstStyle/>
        <a:p>
          <a:endParaRPr lang="en-US"/>
        </a:p>
      </dgm:t>
    </dgm:pt>
    <dgm:pt modelId="{77C1BF37-A86B-DD49-8748-1FAADF127C95}" type="sibTrans" cxnId="{C8C9753E-789A-D649-9085-589C7B5A9CDC}">
      <dgm:prSet/>
      <dgm:spPr/>
      <dgm:t>
        <a:bodyPr/>
        <a:lstStyle/>
        <a:p>
          <a:r>
            <a:rPr lang="en-US" dirty="0"/>
            <a:t>DAVID</a:t>
          </a:r>
        </a:p>
      </dgm:t>
    </dgm:pt>
    <dgm:pt modelId="{8701FC61-C081-0B46-A66E-7F68ED4B1FB5}">
      <dgm:prSet phldrT="[Text]" custT="1"/>
      <dgm:spPr/>
      <dgm:t>
        <a:bodyPr/>
        <a:lstStyle/>
        <a:p>
          <a:pPr algn="ctr"/>
          <a:r>
            <a:rPr lang="en-US" sz="3200" b="1" dirty="0"/>
            <a:t>SOPORTE</a:t>
          </a:r>
          <a:r>
            <a:rPr lang="en-US" sz="3600" dirty="0"/>
            <a:t> </a:t>
          </a:r>
        </a:p>
        <a:p>
          <a:pPr algn="ctr"/>
          <a:r>
            <a:rPr lang="en-US" sz="2400" dirty="0"/>
            <a:t>PRIMERA LINEA</a:t>
          </a:r>
        </a:p>
      </dgm:t>
    </dgm:pt>
    <dgm:pt modelId="{B003E053-4AE0-C746-908D-46A34DC60458}" type="parTrans" cxnId="{CE2D27D0-537D-E244-B23D-239859E4AE4D}">
      <dgm:prSet/>
      <dgm:spPr/>
      <dgm:t>
        <a:bodyPr/>
        <a:lstStyle/>
        <a:p>
          <a:endParaRPr lang="en-US"/>
        </a:p>
      </dgm:t>
    </dgm:pt>
    <dgm:pt modelId="{E167E338-3059-5340-817E-F8524085F4AA}" type="sibTrans" cxnId="{CE2D27D0-537D-E244-B23D-239859E4AE4D}">
      <dgm:prSet/>
      <dgm:spPr/>
      <dgm:t>
        <a:bodyPr/>
        <a:lstStyle/>
        <a:p>
          <a:endParaRPr lang="en-US"/>
        </a:p>
      </dgm:t>
    </dgm:pt>
    <dgm:pt modelId="{DD627D56-934D-024A-8C27-3E0C4BA3724F}">
      <dgm:prSet phldrT="[Text]"/>
      <dgm:spPr/>
      <dgm:t>
        <a:bodyPr/>
        <a:lstStyle/>
        <a:p>
          <a:r>
            <a:rPr lang="en-US" dirty="0"/>
            <a:t>RUBEN</a:t>
          </a:r>
        </a:p>
      </dgm:t>
    </dgm:pt>
    <dgm:pt modelId="{4E05F4EC-B7D0-BC44-B4C0-F5EAF9ABAEC1}" type="parTrans" cxnId="{4AE0815C-438B-3A43-BB6F-4FAB38D7A9B4}">
      <dgm:prSet/>
      <dgm:spPr/>
      <dgm:t>
        <a:bodyPr/>
        <a:lstStyle/>
        <a:p>
          <a:endParaRPr lang="en-US"/>
        </a:p>
      </dgm:t>
    </dgm:pt>
    <dgm:pt modelId="{447AED6D-477E-B242-B1DD-CDCA6C416973}" type="sibTrans" cxnId="{4AE0815C-438B-3A43-BB6F-4FAB38D7A9B4}">
      <dgm:prSet/>
      <dgm:spPr/>
      <dgm:t>
        <a:bodyPr/>
        <a:lstStyle/>
        <a:p>
          <a:r>
            <a:rPr lang="en-US" dirty="0"/>
            <a:t>ANDREA</a:t>
          </a:r>
        </a:p>
      </dgm:t>
    </dgm:pt>
    <dgm:pt modelId="{2B14B9E4-34A4-E14D-A39F-BE8E8E9B111E}">
      <dgm:prSet phldrT="[Text]" custT="1"/>
      <dgm:spPr/>
      <dgm:t>
        <a:bodyPr/>
        <a:lstStyle/>
        <a:p>
          <a:pPr algn="ctr"/>
          <a:r>
            <a:rPr lang="en-US" sz="3200" b="1" dirty="0"/>
            <a:t>PROYECTOS</a:t>
          </a:r>
          <a:r>
            <a:rPr lang="en-US" sz="2400" dirty="0"/>
            <a:t> </a:t>
          </a:r>
        </a:p>
        <a:p>
          <a:pPr algn="ctr"/>
          <a:r>
            <a:rPr lang="en-US" sz="1800" dirty="0"/>
            <a:t>(I+D)</a:t>
          </a:r>
        </a:p>
        <a:p>
          <a:pPr algn="ctr"/>
          <a:r>
            <a:rPr lang="en-US" sz="1800" dirty="0"/>
            <a:t>INVESTIGACION Y DESARROLLO</a:t>
          </a:r>
        </a:p>
      </dgm:t>
    </dgm:pt>
    <dgm:pt modelId="{E39DC03C-1C72-A949-A200-8C5983ED53F1}" type="parTrans" cxnId="{F95540A3-8B18-5248-A62C-CB7DB095AD2C}">
      <dgm:prSet/>
      <dgm:spPr/>
      <dgm:t>
        <a:bodyPr/>
        <a:lstStyle/>
        <a:p>
          <a:endParaRPr lang="en-US"/>
        </a:p>
      </dgm:t>
    </dgm:pt>
    <dgm:pt modelId="{C01C3B3B-2819-244D-95E4-F7C8561AC884}" type="sibTrans" cxnId="{F95540A3-8B18-5248-A62C-CB7DB095AD2C}">
      <dgm:prSet/>
      <dgm:spPr/>
      <dgm:t>
        <a:bodyPr/>
        <a:lstStyle/>
        <a:p>
          <a:endParaRPr lang="en-US"/>
        </a:p>
      </dgm:t>
    </dgm:pt>
    <dgm:pt modelId="{ED3445A1-641A-1745-A7D1-FA901A516FC4}">
      <dgm:prSet phldrT="[Text]"/>
      <dgm:spPr/>
      <dgm:t>
        <a:bodyPr/>
        <a:lstStyle/>
        <a:p>
          <a:r>
            <a:rPr lang="en-US" dirty="0"/>
            <a:t>FANNY</a:t>
          </a:r>
        </a:p>
      </dgm:t>
    </dgm:pt>
    <dgm:pt modelId="{B383278F-C8E1-2E48-8A9A-0FCB2CE39124}" type="parTrans" cxnId="{F9204119-FBD3-E84C-8690-93FFBA48CF99}">
      <dgm:prSet/>
      <dgm:spPr/>
      <dgm:t>
        <a:bodyPr/>
        <a:lstStyle/>
        <a:p>
          <a:endParaRPr lang="en-US"/>
        </a:p>
      </dgm:t>
    </dgm:pt>
    <dgm:pt modelId="{F97C19B0-1B51-524E-8C84-5F86DEEE6A57}" type="sibTrans" cxnId="{F9204119-FBD3-E84C-8690-93FFBA48CF99}">
      <dgm:prSet/>
      <dgm:spPr/>
      <dgm:t>
        <a:bodyPr/>
        <a:lstStyle/>
        <a:p>
          <a:r>
            <a:rPr lang="en-US" dirty="0"/>
            <a:t>CATHERINE</a:t>
          </a:r>
        </a:p>
      </dgm:t>
    </dgm:pt>
    <dgm:pt modelId="{B927E9D9-B7AC-1E4D-8089-4AB963638EC6}">
      <dgm:prSet phldrT="[Text]" custT="1"/>
      <dgm:spPr/>
      <dgm:t>
        <a:bodyPr/>
        <a:lstStyle/>
        <a:p>
          <a:pPr algn="ctr"/>
          <a:r>
            <a:rPr lang="en-US" sz="3200" b="1" dirty="0"/>
            <a:t>BACKEND</a:t>
          </a:r>
        </a:p>
        <a:p>
          <a:pPr algn="ctr"/>
          <a:r>
            <a:rPr lang="en-US" sz="2000" dirty="0"/>
            <a:t>DBA Y PROGRAMACION</a:t>
          </a:r>
        </a:p>
      </dgm:t>
    </dgm:pt>
    <dgm:pt modelId="{B8D80E6A-4E1E-D448-A726-5924B52BBC54}" type="parTrans" cxnId="{CB5DADBF-844D-C74B-A8C9-802438186403}">
      <dgm:prSet/>
      <dgm:spPr/>
      <dgm:t>
        <a:bodyPr/>
        <a:lstStyle/>
        <a:p>
          <a:endParaRPr lang="en-US"/>
        </a:p>
      </dgm:t>
    </dgm:pt>
    <dgm:pt modelId="{51E7EA5D-9A0D-CF42-B62E-BCC75DD65800}" type="sibTrans" cxnId="{CB5DADBF-844D-C74B-A8C9-802438186403}">
      <dgm:prSet/>
      <dgm:spPr/>
      <dgm:t>
        <a:bodyPr/>
        <a:lstStyle/>
        <a:p>
          <a:endParaRPr lang="en-US"/>
        </a:p>
      </dgm:t>
    </dgm:pt>
    <dgm:pt modelId="{4EB96C41-0C53-3047-8C0F-CC2307334321}" type="pres">
      <dgm:prSet presAssocID="{AC431DD7-BB8C-1749-999C-86D5C17A42B6}" presName="Name0" presStyleCnt="0">
        <dgm:presLayoutVars>
          <dgm:chMax/>
          <dgm:chPref/>
          <dgm:dir/>
          <dgm:animLvl val="lvl"/>
        </dgm:presLayoutVars>
      </dgm:prSet>
      <dgm:spPr/>
    </dgm:pt>
    <dgm:pt modelId="{0AF1AF2E-CFA6-4543-A5B1-47D7C3AF6A64}" type="pres">
      <dgm:prSet presAssocID="{1D7D0139-1EF6-1241-B33A-5EFA3490C681}" presName="composite" presStyleCnt="0"/>
      <dgm:spPr/>
    </dgm:pt>
    <dgm:pt modelId="{3DAEA415-23FC-0A41-B47D-6364EE76DD11}" type="pres">
      <dgm:prSet presAssocID="{1D7D0139-1EF6-1241-B33A-5EFA3490C68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97F0A14-B9CA-E742-A532-7E348AE7B8EF}" type="pres">
      <dgm:prSet presAssocID="{1D7D0139-1EF6-1241-B33A-5EFA3490C68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9244C72-AA55-5D40-8464-154209C6153C}" type="pres">
      <dgm:prSet presAssocID="{1D7D0139-1EF6-1241-B33A-5EFA3490C681}" presName="BalanceSpacing" presStyleCnt="0"/>
      <dgm:spPr/>
    </dgm:pt>
    <dgm:pt modelId="{41E282EC-C03C-2145-8AB3-B0FFEDDFA482}" type="pres">
      <dgm:prSet presAssocID="{1D7D0139-1EF6-1241-B33A-5EFA3490C681}" presName="BalanceSpacing1" presStyleCnt="0"/>
      <dgm:spPr/>
    </dgm:pt>
    <dgm:pt modelId="{52B8EF5B-AE82-D24A-B5CB-70EB44094476}" type="pres">
      <dgm:prSet presAssocID="{77C1BF37-A86B-DD49-8748-1FAADF127C95}" presName="Accent1Text" presStyleLbl="node1" presStyleIdx="1" presStyleCnt="6"/>
      <dgm:spPr/>
    </dgm:pt>
    <dgm:pt modelId="{11FDC8CF-B459-0D4A-AA54-48296073F914}" type="pres">
      <dgm:prSet presAssocID="{77C1BF37-A86B-DD49-8748-1FAADF127C95}" presName="spaceBetweenRectangles" presStyleCnt="0"/>
      <dgm:spPr/>
    </dgm:pt>
    <dgm:pt modelId="{23AB78EA-C7EF-C946-9C09-ACDB2A1A4811}" type="pres">
      <dgm:prSet presAssocID="{DD627D56-934D-024A-8C27-3E0C4BA3724F}" presName="composite" presStyleCnt="0"/>
      <dgm:spPr/>
    </dgm:pt>
    <dgm:pt modelId="{9F830E64-C336-1246-816B-1AC510D9F589}" type="pres">
      <dgm:prSet presAssocID="{DD627D56-934D-024A-8C27-3E0C4BA3724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25F7947-653F-4944-9494-1B9F5ABB519E}" type="pres">
      <dgm:prSet presAssocID="{DD627D56-934D-024A-8C27-3E0C4BA3724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1C87B06-1CA1-AB4D-8194-B02AB210EC27}" type="pres">
      <dgm:prSet presAssocID="{DD627D56-934D-024A-8C27-3E0C4BA3724F}" presName="BalanceSpacing" presStyleCnt="0"/>
      <dgm:spPr/>
    </dgm:pt>
    <dgm:pt modelId="{1E4FF785-353C-3244-B68F-436B728A7F56}" type="pres">
      <dgm:prSet presAssocID="{DD627D56-934D-024A-8C27-3E0C4BA3724F}" presName="BalanceSpacing1" presStyleCnt="0"/>
      <dgm:spPr/>
    </dgm:pt>
    <dgm:pt modelId="{6BE68555-05C9-514F-9416-EEC58BFB4C3A}" type="pres">
      <dgm:prSet presAssocID="{447AED6D-477E-B242-B1DD-CDCA6C416973}" presName="Accent1Text" presStyleLbl="node1" presStyleIdx="3" presStyleCnt="6"/>
      <dgm:spPr/>
    </dgm:pt>
    <dgm:pt modelId="{B6DCC54B-F724-B74A-80D4-3E4FE74F6323}" type="pres">
      <dgm:prSet presAssocID="{447AED6D-477E-B242-B1DD-CDCA6C416973}" presName="spaceBetweenRectangles" presStyleCnt="0"/>
      <dgm:spPr/>
    </dgm:pt>
    <dgm:pt modelId="{892E5432-71C2-F648-A1D2-A3AD472620C8}" type="pres">
      <dgm:prSet presAssocID="{ED3445A1-641A-1745-A7D1-FA901A516FC4}" presName="composite" presStyleCnt="0"/>
      <dgm:spPr/>
    </dgm:pt>
    <dgm:pt modelId="{EACF9A81-A958-9742-A7DE-457A318068D3}" type="pres">
      <dgm:prSet presAssocID="{ED3445A1-641A-1745-A7D1-FA901A516FC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37BD1F2-ECD9-D044-857B-6D804C5CE383}" type="pres">
      <dgm:prSet presAssocID="{ED3445A1-641A-1745-A7D1-FA901A516F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60FFAB3-FA4A-C545-AF96-A1333D1C233E}" type="pres">
      <dgm:prSet presAssocID="{ED3445A1-641A-1745-A7D1-FA901A516FC4}" presName="BalanceSpacing" presStyleCnt="0"/>
      <dgm:spPr/>
    </dgm:pt>
    <dgm:pt modelId="{9E5C0B54-35A3-2D4B-9F76-2D39743923DB}" type="pres">
      <dgm:prSet presAssocID="{ED3445A1-641A-1745-A7D1-FA901A516FC4}" presName="BalanceSpacing1" presStyleCnt="0"/>
      <dgm:spPr/>
    </dgm:pt>
    <dgm:pt modelId="{7BEDCFF0-1977-854D-A45B-DED45BE23072}" type="pres">
      <dgm:prSet presAssocID="{F97C19B0-1B51-524E-8C84-5F86DEEE6A57}" presName="Accent1Text" presStyleLbl="node1" presStyleIdx="5" presStyleCnt="6"/>
      <dgm:spPr/>
    </dgm:pt>
  </dgm:ptLst>
  <dgm:cxnLst>
    <dgm:cxn modelId="{FE815D08-D775-2040-9736-80B0D42B5BDC}" type="presOf" srcId="{2B14B9E4-34A4-E14D-A39F-BE8E8E9B111E}" destId="{325F7947-653F-4944-9494-1B9F5ABB519E}" srcOrd="0" destOrd="0" presId="urn:microsoft.com/office/officeart/2008/layout/AlternatingHexagons"/>
    <dgm:cxn modelId="{F9204119-FBD3-E84C-8690-93FFBA48CF99}" srcId="{AC431DD7-BB8C-1749-999C-86D5C17A42B6}" destId="{ED3445A1-641A-1745-A7D1-FA901A516FC4}" srcOrd="2" destOrd="0" parTransId="{B383278F-C8E1-2E48-8A9A-0FCB2CE39124}" sibTransId="{F97C19B0-1B51-524E-8C84-5F86DEEE6A57}"/>
    <dgm:cxn modelId="{C8C9753E-789A-D649-9085-589C7B5A9CDC}" srcId="{AC431DD7-BB8C-1749-999C-86D5C17A42B6}" destId="{1D7D0139-1EF6-1241-B33A-5EFA3490C681}" srcOrd="0" destOrd="0" parTransId="{A975A098-E56E-4F43-A7EC-7BC5B6BBA17A}" sibTransId="{77C1BF37-A86B-DD49-8748-1FAADF127C95}"/>
    <dgm:cxn modelId="{98FABF3F-9D04-3D48-9F0E-6BB27FC8A872}" type="presOf" srcId="{447AED6D-477E-B242-B1DD-CDCA6C416973}" destId="{6BE68555-05C9-514F-9416-EEC58BFB4C3A}" srcOrd="0" destOrd="0" presId="urn:microsoft.com/office/officeart/2008/layout/AlternatingHexagons"/>
    <dgm:cxn modelId="{45333446-4BEE-8340-8618-C691D9DEF743}" type="presOf" srcId="{DD627D56-934D-024A-8C27-3E0C4BA3724F}" destId="{9F830E64-C336-1246-816B-1AC510D9F589}" srcOrd="0" destOrd="0" presId="urn:microsoft.com/office/officeart/2008/layout/AlternatingHexagons"/>
    <dgm:cxn modelId="{4AE0815C-438B-3A43-BB6F-4FAB38D7A9B4}" srcId="{AC431DD7-BB8C-1749-999C-86D5C17A42B6}" destId="{DD627D56-934D-024A-8C27-3E0C4BA3724F}" srcOrd="1" destOrd="0" parTransId="{4E05F4EC-B7D0-BC44-B4C0-F5EAF9ABAEC1}" sibTransId="{447AED6D-477E-B242-B1DD-CDCA6C416973}"/>
    <dgm:cxn modelId="{2B37136F-448C-6D41-A642-DBB6014D4484}" type="presOf" srcId="{8701FC61-C081-0B46-A66E-7F68ED4B1FB5}" destId="{D97F0A14-B9CA-E742-A532-7E348AE7B8EF}" srcOrd="0" destOrd="0" presId="urn:microsoft.com/office/officeart/2008/layout/AlternatingHexagons"/>
    <dgm:cxn modelId="{2A07937E-2C0C-7D46-96B2-87D5074C7588}" type="presOf" srcId="{B927E9D9-B7AC-1E4D-8089-4AB963638EC6}" destId="{B37BD1F2-ECD9-D044-857B-6D804C5CE383}" srcOrd="0" destOrd="0" presId="urn:microsoft.com/office/officeart/2008/layout/AlternatingHexagons"/>
    <dgm:cxn modelId="{F95540A3-8B18-5248-A62C-CB7DB095AD2C}" srcId="{DD627D56-934D-024A-8C27-3E0C4BA3724F}" destId="{2B14B9E4-34A4-E14D-A39F-BE8E8E9B111E}" srcOrd="0" destOrd="0" parTransId="{E39DC03C-1C72-A949-A200-8C5983ED53F1}" sibTransId="{C01C3B3B-2819-244D-95E4-F7C8561AC884}"/>
    <dgm:cxn modelId="{CB5DADBF-844D-C74B-A8C9-802438186403}" srcId="{ED3445A1-641A-1745-A7D1-FA901A516FC4}" destId="{B927E9D9-B7AC-1E4D-8089-4AB963638EC6}" srcOrd="0" destOrd="0" parTransId="{B8D80E6A-4E1E-D448-A726-5924B52BBC54}" sibTransId="{51E7EA5D-9A0D-CF42-B62E-BCC75DD65800}"/>
    <dgm:cxn modelId="{992DC3C2-52E1-FD4F-8394-C0943DBC0C68}" type="presOf" srcId="{ED3445A1-641A-1745-A7D1-FA901A516FC4}" destId="{EACF9A81-A958-9742-A7DE-457A318068D3}" srcOrd="0" destOrd="0" presId="urn:microsoft.com/office/officeart/2008/layout/AlternatingHexagons"/>
    <dgm:cxn modelId="{2A6D99C3-3E74-4B4E-99B5-22EC767CCC72}" type="presOf" srcId="{AC431DD7-BB8C-1749-999C-86D5C17A42B6}" destId="{4EB96C41-0C53-3047-8C0F-CC2307334321}" srcOrd="0" destOrd="0" presId="urn:microsoft.com/office/officeart/2008/layout/AlternatingHexagons"/>
    <dgm:cxn modelId="{DD8D2AC7-0850-E442-83EB-CEBEB3328F72}" type="presOf" srcId="{F97C19B0-1B51-524E-8C84-5F86DEEE6A57}" destId="{7BEDCFF0-1977-854D-A45B-DED45BE23072}" srcOrd="0" destOrd="0" presId="urn:microsoft.com/office/officeart/2008/layout/AlternatingHexagons"/>
    <dgm:cxn modelId="{CE2D27D0-537D-E244-B23D-239859E4AE4D}" srcId="{1D7D0139-1EF6-1241-B33A-5EFA3490C681}" destId="{8701FC61-C081-0B46-A66E-7F68ED4B1FB5}" srcOrd="0" destOrd="0" parTransId="{B003E053-4AE0-C746-908D-46A34DC60458}" sibTransId="{E167E338-3059-5340-817E-F8524085F4AA}"/>
    <dgm:cxn modelId="{88012FD4-18EE-8F40-B962-A9EF139ECD72}" type="presOf" srcId="{1D7D0139-1EF6-1241-B33A-5EFA3490C681}" destId="{3DAEA415-23FC-0A41-B47D-6364EE76DD11}" srcOrd="0" destOrd="0" presId="urn:microsoft.com/office/officeart/2008/layout/AlternatingHexagons"/>
    <dgm:cxn modelId="{6E1943D8-38F8-2E4F-82EF-1C84CB4A2A99}" type="presOf" srcId="{77C1BF37-A86B-DD49-8748-1FAADF127C95}" destId="{52B8EF5B-AE82-D24A-B5CB-70EB44094476}" srcOrd="0" destOrd="0" presId="urn:microsoft.com/office/officeart/2008/layout/AlternatingHexagons"/>
    <dgm:cxn modelId="{9C0D3609-0E97-324A-AB9B-979966D8268D}" type="presParOf" srcId="{4EB96C41-0C53-3047-8C0F-CC2307334321}" destId="{0AF1AF2E-CFA6-4543-A5B1-47D7C3AF6A64}" srcOrd="0" destOrd="0" presId="urn:microsoft.com/office/officeart/2008/layout/AlternatingHexagons"/>
    <dgm:cxn modelId="{61C31196-7074-E049-BA34-CF70287902DC}" type="presParOf" srcId="{0AF1AF2E-CFA6-4543-A5B1-47D7C3AF6A64}" destId="{3DAEA415-23FC-0A41-B47D-6364EE76DD11}" srcOrd="0" destOrd="0" presId="urn:microsoft.com/office/officeart/2008/layout/AlternatingHexagons"/>
    <dgm:cxn modelId="{6CFDB9EE-947A-774C-95A4-7AE8C68CFF6D}" type="presParOf" srcId="{0AF1AF2E-CFA6-4543-A5B1-47D7C3AF6A64}" destId="{D97F0A14-B9CA-E742-A532-7E348AE7B8EF}" srcOrd="1" destOrd="0" presId="urn:microsoft.com/office/officeart/2008/layout/AlternatingHexagons"/>
    <dgm:cxn modelId="{50450BF3-DBEE-CB4D-AD05-287E11ED00B0}" type="presParOf" srcId="{0AF1AF2E-CFA6-4543-A5B1-47D7C3AF6A64}" destId="{E9244C72-AA55-5D40-8464-154209C6153C}" srcOrd="2" destOrd="0" presId="urn:microsoft.com/office/officeart/2008/layout/AlternatingHexagons"/>
    <dgm:cxn modelId="{0EFC97F0-90F5-724F-80A4-9CE1C7567165}" type="presParOf" srcId="{0AF1AF2E-CFA6-4543-A5B1-47D7C3AF6A64}" destId="{41E282EC-C03C-2145-8AB3-B0FFEDDFA482}" srcOrd="3" destOrd="0" presId="urn:microsoft.com/office/officeart/2008/layout/AlternatingHexagons"/>
    <dgm:cxn modelId="{904700A2-1423-8644-ADFE-C4D0CCF02C70}" type="presParOf" srcId="{0AF1AF2E-CFA6-4543-A5B1-47D7C3AF6A64}" destId="{52B8EF5B-AE82-D24A-B5CB-70EB44094476}" srcOrd="4" destOrd="0" presId="urn:microsoft.com/office/officeart/2008/layout/AlternatingHexagons"/>
    <dgm:cxn modelId="{C6007ECE-F447-B84F-8013-8F23D5468052}" type="presParOf" srcId="{4EB96C41-0C53-3047-8C0F-CC2307334321}" destId="{11FDC8CF-B459-0D4A-AA54-48296073F914}" srcOrd="1" destOrd="0" presId="urn:microsoft.com/office/officeart/2008/layout/AlternatingHexagons"/>
    <dgm:cxn modelId="{EA86F5E6-F0A8-3448-8AE7-61D1FDDB53E5}" type="presParOf" srcId="{4EB96C41-0C53-3047-8C0F-CC2307334321}" destId="{23AB78EA-C7EF-C946-9C09-ACDB2A1A4811}" srcOrd="2" destOrd="0" presId="urn:microsoft.com/office/officeart/2008/layout/AlternatingHexagons"/>
    <dgm:cxn modelId="{3D00AE57-7846-3346-8246-6B0C996B3CC9}" type="presParOf" srcId="{23AB78EA-C7EF-C946-9C09-ACDB2A1A4811}" destId="{9F830E64-C336-1246-816B-1AC510D9F589}" srcOrd="0" destOrd="0" presId="urn:microsoft.com/office/officeart/2008/layout/AlternatingHexagons"/>
    <dgm:cxn modelId="{8605050A-F734-B643-929E-C34F82975B0B}" type="presParOf" srcId="{23AB78EA-C7EF-C946-9C09-ACDB2A1A4811}" destId="{325F7947-653F-4944-9494-1B9F5ABB519E}" srcOrd="1" destOrd="0" presId="urn:microsoft.com/office/officeart/2008/layout/AlternatingHexagons"/>
    <dgm:cxn modelId="{24BF656F-259D-A543-AAF7-E37525B304B3}" type="presParOf" srcId="{23AB78EA-C7EF-C946-9C09-ACDB2A1A4811}" destId="{71C87B06-1CA1-AB4D-8194-B02AB210EC27}" srcOrd="2" destOrd="0" presId="urn:microsoft.com/office/officeart/2008/layout/AlternatingHexagons"/>
    <dgm:cxn modelId="{7A60025B-C6F3-FC4F-AAF2-0A7B65F83BA1}" type="presParOf" srcId="{23AB78EA-C7EF-C946-9C09-ACDB2A1A4811}" destId="{1E4FF785-353C-3244-B68F-436B728A7F56}" srcOrd="3" destOrd="0" presId="urn:microsoft.com/office/officeart/2008/layout/AlternatingHexagons"/>
    <dgm:cxn modelId="{48FB5034-42CB-714B-A18F-8F4CEBAB6DCA}" type="presParOf" srcId="{23AB78EA-C7EF-C946-9C09-ACDB2A1A4811}" destId="{6BE68555-05C9-514F-9416-EEC58BFB4C3A}" srcOrd="4" destOrd="0" presId="urn:microsoft.com/office/officeart/2008/layout/AlternatingHexagons"/>
    <dgm:cxn modelId="{D2662814-F672-A748-AB29-5EDFCE211417}" type="presParOf" srcId="{4EB96C41-0C53-3047-8C0F-CC2307334321}" destId="{B6DCC54B-F724-B74A-80D4-3E4FE74F6323}" srcOrd="3" destOrd="0" presId="urn:microsoft.com/office/officeart/2008/layout/AlternatingHexagons"/>
    <dgm:cxn modelId="{0080D58B-5EC2-8B47-A773-FDFCD8474223}" type="presParOf" srcId="{4EB96C41-0C53-3047-8C0F-CC2307334321}" destId="{892E5432-71C2-F648-A1D2-A3AD472620C8}" srcOrd="4" destOrd="0" presId="urn:microsoft.com/office/officeart/2008/layout/AlternatingHexagons"/>
    <dgm:cxn modelId="{2BF7FC6C-6CA1-754C-8ECF-3949DFB69AC0}" type="presParOf" srcId="{892E5432-71C2-F648-A1D2-A3AD472620C8}" destId="{EACF9A81-A958-9742-A7DE-457A318068D3}" srcOrd="0" destOrd="0" presId="urn:microsoft.com/office/officeart/2008/layout/AlternatingHexagons"/>
    <dgm:cxn modelId="{ABF445D1-94BC-FC45-83FF-855B90C2FF2A}" type="presParOf" srcId="{892E5432-71C2-F648-A1D2-A3AD472620C8}" destId="{B37BD1F2-ECD9-D044-857B-6D804C5CE383}" srcOrd="1" destOrd="0" presId="urn:microsoft.com/office/officeart/2008/layout/AlternatingHexagons"/>
    <dgm:cxn modelId="{FBD7DF59-B264-1346-B305-FDC7B94CBFC7}" type="presParOf" srcId="{892E5432-71C2-F648-A1D2-A3AD472620C8}" destId="{C60FFAB3-FA4A-C545-AF96-A1333D1C233E}" srcOrd="2" destOrd="0" presId="urn:microsoft.com/office/officeart/2008/layout/AlternatingHexagons"/>
    <dgm:cxn modelId="{2237F6B6-053B-AD48-89EE-4AA73CBD3461}" type="presParOf" srcId="{892E5432-71C2-F648-A1D2-A3AD472620C8}" destId="{9E5C0B54-35A3-2D4B-9F76-2D39743923DB}" srcOrd="3" destOrd="0" presId="urn:microsoft.com/office/officeart/2008/layout/AlternatingHexagons"/>
    <dgm:cxn modelId="{6C7EC8E7-35FD-3541-A475-F01557619379}" type="presParOf" srcId="{892E5432-71C2-F648-A1D2-A3AD472620C8}" destId="{7BEDCFF0-1977-854D-A45B-DED45BE230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29474-A0C3-DF4B-80FE-5782AA15B288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916B7-43C2-0F49-9785-F223C1037567}">
      <dgm:prSet phldrT="[Text]"/>
      <dgm:spPr/>
      <dgm:t>
        <a:bodyPr/>
        <a:lstStyle/>
        <a:p>
          <a:r>
            <a:rPr lang="en-US" dirty="0"/>
            <a:t>BERNARDO</a:t>
          </a:r>
        </a:p>
      </dgm:t>
    </dgm:pt>
    <dgm:pt modelId="{3A5CC3DF-EE86-4A48-8C01-089CCC46A7DB}" type="parTrans" cxnId="{59CCEF86-B7CD-5D42-8241-679733EE35F0}">
      <dgm:prSet/>
      <dgm:spPr/>
      <dgm:t>
        <a:bodyPr/>
        <a:lstStyle/>
        <a:p>
          <a:endParaRPr lang="en-US"/>
        </a:p>
      </dgm:t>
    </dgm:pt>
    <dgm:pt modelId="{5A9A0B1D-2B9B-9447-8788-CFD91A6FA712}" type="sibTrans" cxnId="{59CCEF86-B7CD-5D42-8241-679733EE35F0}">
      <dgm:prSet/>
      <dgm:spPr/>
      <dgm:t>
        <a:bodyPr/>
        <a:lstStyle/>
        <a:p>
          <a:endParaRPr lang="en-US"/>
        </a:p>
      </dgm:t>
    </dgm:pt>
    <dgm:pt modelId="{10C3B62F-662B-E446-95E9-EC2464B47C98}">
      <dgm:prSet phldrT="[Text]"/>
      <dgm:spPr/>
      <dgm:t>
        <a:bodyPr/>
        <a:lstStyle/>
        <a:p>
          <a:r>
            <a:rPr lang="en-US" dirty="0"/>
            <a:t>Programación</a:t>
          </a:r>
        </a:p>
      </dgm:t>
    </dgm:pt>
    <dgm:pt modelId="{A23BD5EA-FD8E-CE40-9345-5E452B803453}" type="parTrans" cxnId="{AD9B3776-BA2B-3E4B-BE4D-9D89C4EFCC5D}">
      <dgm:prSet/>
      <dgm:spPr/>
      <dgm:t>
        <a:bodyPr/>
        <a:lstStyle/>
        <a:p>
          <a:endParaRPr lang="en-US"/>
        </a:p>
      </dgm:t>
    </dgm:pt>
    <dgm:pt modelId="{3F79F823-680C-4448-9C2A-DD8D8708712C}" type="sibTrans" cxnId="{AD9B3776-BA2B-3E4B-BE4D-9D89C4EFCC5D}">
      <dgm:prSet/>
      <dgm:spPr/>
      <dgm:t>
        <a:bodyPr/>
        <a:lstStyle/>
        <a:p>
          <a:endParaRPr lang="en-US"/>
        </a:p>
      </dgm:t>
    </dgm:pt>
    <dgm:pt modelId="{618E49E1-3F2A-0A49-8892-AA9D430099CD}">
      <dgm:prSet phldrT="[Text]"/>
      <dgm:spPr/>
      <dgm:t>
        <a:bodyPr/>
        <a:lstStyle/>
        <a:p>
          <a:r>
            <a:rPr lang="en-US" dirty="0"/>
            <a:t>PHP, React, Angular, jQuery</a:t>
          </a:r>
        </a:p>
      </dgm:t>
    </dgm:pt>
    <dgm:pt modelId="{339E7563-01D2-FD4E-AC1C-4829911F9F06}" type="parTrans" cxnId="{9F7497D2-CCC4-E540-9C86-C7E86AC3AEFD}">
      <dgm:prSet/>
      <dgm:spPr/>
      <dgm:t>
        <a:bodyPr/>
        <a:lstStyle/>
        <a:p>
          <a:endParaRPr lang="en-US"/>
        </a:p>
      </dgm:t>
    </dgm:pt>
    <dgm:pt modelId="{68B1670C-3FE0-B947-AD99-77CBAAC51398}" type="sibTrans" cxnId="{9F7497D2-CCC4-E540-9C86-C7E86AC3AEFD}">
      <dgm:prSet/>
      <dgm:spPr/>
      <dgm:t>
        <a:bodyPr/>
        <a:lstStyle/>
        <a:p>
          <a:endParaRPr lang="en-US"/>
        </a:p>
      </dgm:t>
    </dgm:pt>
    <dgm:pt modelId="{DA8CE85A-679C-D448-82A2-6C5C6EB014E2}">
      <dgm:prSet phldrT="[Text]"/>
      <dgm:spPr/>
      <dgm:t>
        <a:bodyPr/>
        <a:lstStyle/>
        <a:p>
          <a:r>
            <a:rPr lang="en-US" dirty="0"/>
            <a:t>PAULA</a:t>
          </a:r>
        </a:p>
      </dgm:t>
    </dgm:pt>
    <dgm:pt modelId="{3845C4CC-E264-444A-9593-0EFDB1633BC0}" type="parTrans" cxnId="{23E73C2E-0B65-AF47-BA9C-E96CA5BADF91}">
      <dgm:prSet/>
      <dgm:spPr/>
      <dgm:t>
        <a:bodyPr/>
        <a:lstStyle/>
        <a:p>
          <a:endParaRPr lang="en-US"/>
        </a:p>
      </dgm:t>
    </dgm:pt>
    <dgm:pt modelId="{C065BD19-E51A-5B4D-ADB7-CA2DF4034E86}" type="sibTrans" cxnId="{23E73C2E-0B65-AF47-BA9C-E96CA5BADF91}">
      <dgm:prSet/>
      <dgm:spPr/>
      <dgm:t>
        <a:bodyPr/>
        <a:lstStyle/>
        <a:p>
          <a:endParaRPr lang="en-US"/>
        </a:p>
      </dgm:t>
    </dgm:pt>
    <dgm:pt modelId="{8331E5C5-435C-3742-9A97-32B465F78E64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2CC0C191-3A88-884D-945A-F5B0641BE38A}" type="parTrans" cxnId="{F4D75153-B827-3741-A3F2-A170F2048C23}">
      <dgm:prSet/>
      <dgm:spPr/>
      <dgm:t>
        <a:bodyPr/>
        <a:lstStyle/>
        <a:p>
          <a:endParaRPr lang="en-US"/>
        </a:p>
      </dgm:t>
    </dgm:pt>
    <dgm:pt modelId="{12301085-07A9-BA4B-A560-B475E72196DB}" type="sibTrans" cxnId="{F4D75153-B827-3741-A3F2-A170F2048C23}">
      <dgm:prSet/>
      <dgm:spPr/>
      <dgm:t>
        <a:bodyPr/>
        <a:lstStyle/>
        <a:p>
          <a:endParaRPr lang="en-US"/>
        </a:p>
      </dgm:t>
    </dgm:pt>
    <dgm:pt modelId="{A9622414-8B07-824B-8741-C5C04432BCF3}">
      <dgm:prSet phldrT="[Text]"/>
      <dgm:spPr/>
      <dgm:t>
        <a:bodyPr/>
        <a:lstStyle/>
        <a:p>
          <a:r>
            <a:rPr lang="en-US" dirty="0"/>
            <a:t>Generación de Contenidos IA</a:t>
          </a:r>
        </a:p>
      </dgm:t>
    </dgm:pt>
    <dgm:pt modelId="{4ACE490F-4E94-3141-9A23-005F679BA307}" type="parTrans" cxnId="{A53DA0B6-93AD-E140-8A80-A2CC34BC0A62}">
      <dgm:prSet/>
      <dgm:spPr/>
      <dgm:t>
        <a:bodyPr/>
        <a:lstStyle/>
        <a:p>
          <a:endParaRPr lang="en-US"/>
        </a:p>
      </dgm:t>
    </dgm:pt>
    <dgm:pt modelId="{F8B523E2-1A26-5F4A-879F-592C5A59A534}" type="sibTrans" cxnId="{A53DA0B6-93AD-E140-8A80-A2CC34BC0A62}">
      <dgm:prSet/>
      <dgm:spPr/>
      <dgm:t>
        <a:bodyPr/>
        <a:lstStyle/>
        <a:p>
          <a:endParaRPr lang="en-US"/>
        </a:p>
      </dgm:t>
    </dgm:pt>
    <dgm:pt modelId="{47BF32FD-CE90-784A-875D-3551B91F5940}">
      <dgm:prSet phldrT="[Text]"/>
      <dgm:spPr/>
      <dgm:t>
        <a:bodyPr/>
        <a:lstStyle/>
        <a:p>
          <a:r>
            <a:rPr lang="en-US" dirty="0"/>
            <a:t>Middle Stack</a:t>
          </a:r>
        </a:p>
      </dgm:t>
    </dgm:pt>
    <dgm:pt modelId="{5ACD8812-90E3-674F-931C-6A87BCDB0FBF}" type="parTrans" cxnId="{4B31DA4D-2C7C-B84C-A221-BB276BCAF4B8}">
      <dgm:prSet/>
      <dgm:spPr/>
      <dgm:t>
        <a:bodyPr/>
        <a:lstStyle/>
        <a:p>
          <a:endParaRPr lang="en-US"/>
        </a:p>
      </dgm:t>
    </dgm:pt>
    <dgm:pt modelId="{BE63ECA0-C578-BB48-A2A6-FBD43D56A04E}" type="sibTrans" cxnId="{4B31DA4D-2C7C-B84C-A221-BB276BCAF4B8}">
      <dgm:prSet/>
      <dgm:spPr/>
      <dgm:t>
        <a:bodyPr/>
        <a:lstStyle/>
        <a:p>
          <a:endParaRPr lang="en-US"/>
        </a:p>
      </dgm:t>
    </dgm:pt>
    <dgm:pt modelId="{F723D327-5911-ED46-96B2-9F5342BE1EA8}">
      <dgm:prSet phldrT="[Text]"/>
      <dgm:spPr/>
      <dgm:t>
        <a:bodyPr/>
        <a:lstStyle/>
        <a:p>
          <a:r>
            <a:rPr lang="en-US" dirty="0"/>
            <a:t>Master en Diseño Digital Avanzado </a:t>
          </a:r>
        </a:p>
      </dgm:t>
    </dgm:pt>
    <dgm:pt modelId="{DBA50191-E2B2-024A-BB14-F9BD95983935}" type="parTrans" cxnId="{468C250B-5531-BB41-990B-65588B6078F8}">
      <dgm:prSet/>
      <dgm:spPr/>
      <dgm:t>
        <a:bodyPr/>
        <a:lstStyle/>
        <a:p>
          <a:endParaRPr lang="en-US"/>
        </a:p>
      </dgm:t>
    </dgm:pt>
    <dgm:pt modelId="{8FCF4775-2A3F-B14F-81DD-136D2D3C30DD}" type="sibTrans" cxnId="{468C250B-5531-BB41-990B-65588B6078F8}">
      <dgm:prSet/>
      <dgm:spPr/>
      <dgm:t>
        <a:bodyPr/>
        <a:lstStyle/>
        <a:p>
          <a:endParaRPr lang="en-US"/>
        </a:p>
      </dgm:t>
    </dgm:pt>
    <dgm:pt modelId="{D2A5697D-5842-A046-A6E4-75491CE0D8B4}" type="pres">
      <dgm:prSet presAssocID="{F9E29474-A0C3-DF4B-80FE-5782AA15B288}" presName="Name0" presStyleCnt="0">
        <dgm:presLayoutVars>
          <dgm:dir/>
          <dgm:animLvl val="lvl"/>
          <dgm:resizeHandles val="exact"/>
        </dgm:presLayoutVars>
      </dgm:prSet>
      <dgm:spPr/>
    </dgm:pt>
    <dgm:pt modelId="{AC872C37-6463-BD41-889B-2C1151FFB0D4}" type="pres">
      <dgm:prSet presAssocID="{4A0916B7-43C2-0F49-9785-F223C1037567}" presName="linNode" presStyleCnt="0"/>
      <dgm:spPr/>
    </dgm:pt>
    <dgm:pt modelId="{07423A14-0A45-544B-A71B-EF682D41B81F}" type="pres">
      <dgm:prSet presAssocID="{4A0916B7-43C2-0F49-9785-F223C103756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1EEDF7F-3CAF-784D-805B-2051C7CEE811}" type="pres">
      <dgm:prSet presAssocID="{4A0916B7-43C2-0F49-9785-F223C1037567}" presName="descendantText" presStyleLbl="alignAccFollowNode1" presStyleIdx="0" presStyleCnt="2">
        <dgm:presLayoutVars>
          <dgm:bulletEnabled val="1"/>
        </dgm:presLayoutVars>
      </dgm:prSet>
      <dgm:spPr/>
    </dgm:pt>
    <dgm:pt modelId="{80EFFC64-B8F3-0F4C-B83A-FADB7C325A53}" type="pres">
      <dgm:prSet presAssocID="{5A9A0B1D-2B9B-9447-8788-CFD91A6FA712}" presName="sp" presStyleCnt="0"/>
      <dgm:spPr/>
    </dgm:pt>
    <dgm:pt modelId="{9089633F-E499-FF40-ACE8-DD0821291486}" type="pres">
      <dgm:prSet presAssocID="{DA8CE85A-679C-D448-82A2-6C5C6EB014E2}" presName="linNode" presStyleCnt="0"/>
      <dgm:spPr/>
    </dgm:pt>
    <dgm:pt modelId="{FACE35B9-B3EC-094B-885F-9207E354ABF0}" type="pres">
      <dgm:prSet presAssocID="{DA8CE85A-679C-D448-82A2-6C5C6EB014E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6145C89-6197-8F43-8867-ACBA2B4D9A43}" type="pres">
      <dgm:prSet presAssocID="{DA8CE85A-679C-D448-82A2-6C5C6EB014E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4B7BD08-31D0-D149-921E-859BCEA713C1}" type="presOf" srcId="{F723D327-5911-ED46-96B2-9F5342BE1EA8}" destId="{36145C89-6197-8F43-8867-ACBA2B4D9A43}" srcOrd="0" destOrd="2" presId="urn:microsoft.com/office/officeart/2005/8/layout/vList5"/>
    <dgm:cxn modelId="{468C250B-5531-BB41-990B-65588B6078F8}" srcId="{DA8CE85A-679C-D448-82A2-6C5C6EB014E2}" destId="{F723D327-5911-ED46-96B2-9F5342BE1EA8}" srcOrd="2" destOrd="0" parTransId="{DBA50191-E2B2-024A-BB14-F9BD95983935}" sibTransId="{8FCF4775-2A3F-B14F-81DD-136D2D3C30DD}"/>
    <dgm:cxn modelId="{B201B123-F771-2E42-8DFD-90C1C296AE84}" type="presOf" srcId="{DA8CE85A-679C-D448-82A2-6C5C6EB014E2}" destId="{FACE35B9-B3EC-094B-885F-9207E354ABF0}" srcOrd="0" destOrd="0" presId="urn:microsoft.com/office/officeart/2005/8/layout/vList5"/>
    <dgm:cxn modelId="{23E73C2E-0B65-AF47-BA9C-E96CA5BADF91}" srcId="{F9E29474-A0C3-DF4B-80FE-5782AA15B288}" destId="{DA8CE85A-679C-D448-82A2-6C5C6EB014E2}" srcOrd="1" destOrd="0" parTransId="{3845C4CC-E264-444A-9593-0EFDB1633BC0}" sibTransId="{C065BD19-E51A-5B4D-ADB7-CA2DF4034E86}"/>
    <dgm:cxn modelId="{9350E332-3B41-1E43-A29D-4D582362597C}" type="presOf" srcId="{8331E5C5-435C-3742-9A97-32B465F78E64}" destId="{36145C89-6197-8F43-8867-ACBA2B4D9A43}" srcOrd="0" destOrd="0" presId="urn:microsoft.com/office/officeart/2005/8/layout/vList5"/>
    <dgm:cxn modelId="{4B31DA4D-2C7C-B84C-A221-BB276BCAF4B8}" srcId="{4A0916B7-43C2-0F49-9785-F223C1037567}" destId="{47BF32FD-CE90-784A-875D-3551B91F5940}" srcOrd="2" destOrd="0" parTransId="{5ACD8812-90E3-674F-931C-6A87BCDB0FBF}" sibTransId="{BE63ECA0-C578-BB48-A2A6-FBD43D56A04E}"/>
    <dgm:cxn modelId="{F4D75153-B827-3741-A3F2-A170F2048C23}" srcId="{DA8CE85A-679C-D448-82A2-6C5C6EB014E2}" destId="{8331E5C5-435C-3742-9A97-32B465F78E64}" srcOrd="0" destOrd="0" parTransId="{2CC0C191-3A88-884D-945A-F5B0641BE38A}" sibTransId="{12301085-07A9-BA4B-A560-B475E72196DB}"/>
    <dgm:cxn modelId="{87120773-10C3-D74E-8331-125BA673E1D0}" type="presOf" srcId="{47BF32FD-CE90-784A-875D-3551B91F5940}" destId="{B1EEDF7F-3CAF-784D-805B-2051C7CEE811}" srcOrd="0" destOrd="2" presId="urn:microsoft.com/office/officeart/2005/8/layout/vList5"/>
    <dgm:cxn modelId="{AD9B3776-BA2B-3E4B-BE4D-9D89C4EFCC5D}" srcId="{4A0916B7-43C2-0F49-9785-F223C1037567}" destId="{10C3B62F-662B-E446-95E9-EC2464B47C98}" srcOrd="0" destOrd="0" parTransId="{A23BD5EA-FD8E-CE40-9345-5E452B803453}" sibTransId="{3F79F823-680C-4448-9C2A-DD8D8708712C}"/>
    <dgm:cxn modelId="{E1A55F84-9048-C942-A1D3-9405B295C021}" type="presOf" srcId="{10C3B62F-662B-E446-95E9-EC2464B47C98}" destId="{B1EEDF7F-3CAF-784D-805B-2051C7CEE811}" srcOrd="0" destOrd="0" presId="urn:microsoft.com/office/officeart/2005/8/layout/vList5"/>
    <dgm:cxn modelId="{59CCEF86-B7CD-5D42-8241-679733EE35F0}" srcId="{F9E29474-A0C3-DF4B-80FE-5782AA15B288}" destId="{4A0916B7-43C2-0F49-9785-F223C1037567}" srcOrd="0" destOrd="0" parTransId="{3A5CC3DF-EE86-4A48-8C01-089CCC46A7DB}" sibTransId="{5A9A0B1D-2B9B-9447-8788-CFD91A6FA712}"/>
    <dgm:cxn modelId="{4E12A09A-0EC7-6842-9257-9BEA19F84CBE}" type="presOf" srcId="{F9E29474-A0C3-DF4B-80FE-5782AA15B288}" destId="{D2A5697D-5842-A046-A6E4-75491CE0D8B4}" srcOrd="0" destOrd="0" presId="urn:microsoft.com/office/officeart/2005/8/layout/vList5"/>
    <dgm:cxn modelId="{A53DA0B6-93AD-E140-8A80-A2CC34BC0A62}" srcId="{DA8CE85A-679C-D448-82A2-6C5C6EB014E2}" destId="{A9622414-8B07-824B-8741-C5C04432BCF3}" srcOrd="1" destOrd="0" parTransId="{4ACE490F-4E94-3141-9A23-005F679BA307}" sibTransId="{F8B523E2-1A26-5F4A-879F-592C5A59A534}"/>
    <dgm:cxn modelId="{9F7497D2-CCC4-E540-9C86-C7E86AC3AEFD}" srcId="{4A0916B7-43C2-0F49-9785-F223C1037567}" destId="{618E49E1-3F2A-0A49-8892-AA9D430099CD}" srcOrd="1" destOrd="0" parTransId="{339E7563-01D2-FD4E-AC1C-4829911F9F06}" sibTransId="{68B1670C-3FE0-B947-AD99-77CBAAC51398}"/>
    <dgm:cxn modelId="{01B01EDB-5C24-8047-A18C-325127A6D837}" type="presOf" srcId="{4A0916B7-43C2-0F49-9785-F223C1037567}" destId="{07423A14-0A45-544B-A71B-EF682D41B81F}" srcOrd="0" destOrd="0" presId="urn:microsoft.com/office/officeart/2005/8/layout/vList5"/>
    <dgm:cxn modelId="{B013DCF1-890A-464A-943E-88449919B5A7}" type="presOf" srcId="{A9622414-8B07-824B-8741-C5C04432BCF3}" destId="{36145C89-6197-8F43-8867-ACBA2B4D9A43}" srcOrd="0" destOrd="1" presId="urn:microsoft.com/office/officeart/2005/8/layout/vList5"/>
    <dgm:cxn modelId="{54BC6FFA-A7AC-F64A-986F-F0496192E558}" type="presOf" srcId="{618E49E1-3F2A-0A49-8892-AA9D430099CD}" destId="{B1EEDF7F-3CAF-784D-805B-2051C7CEE811}" srcOrd="0" destOrd="1" presId="urn:microsoft.com/office/officeart/2005/8/layout/vList5"/>
    <dgm:cxn modelId="{1F71728C-4103-2D4E-BD68-3C36975C1574}" type="presParOf" srcId="{D2A5697D-5842-A046-A6E4-75491CE0D8B4}" destId="{AC872C37-6463-BD41-889B-2C1151FFB0D4}" srcOrd="0" destOrd="0" presId="urn:microsoft.com/office/officeart/2005/8/layout/vList5"/>
    <dgm:cxn modelId="{7233DAC6-8CAC-8848-BBC8-AD7DC48214DA}" type="presParOf" srcId="{AC872C37-6463-BD41-889B-2C1151FFB0D4}" destId="{07423A14-0A45-544B-A71B-EF682D41B81F}" srcOrd="0" destOrd="0" presId="urn:microsoft.com/office/officeart/2005/8/layout/vList5"/>
    <dgm:cxn modelId="{1C16DF40-5F08-1D4E-8591-8432B2FD5DE8}" type="presParOf" srcId="{AC872C37-6463-BD41-889B-2C1151FFB0D4}" destId="{B1EEDF7F-3CAF-784D-805B-2051C7CEE811}" srcOrd="1" destOrd="0" presId="urn:microsoft.com/office/officeart/2005/8/layout/vList5"/>
    <dgm:cxn modelId="{241A6ECC-7872-BE4D-9D16-D0EA4C90F35F}" type="presParOf" srcId="{D2A5697D-5842-A046-A6E4-75491CE0D8B4}" destId="{80EFFC64-B8F3-0F4C-B83A-FADB7C325A53}" srcOrd="1" destOrd="0" presId="urn:microsoft.com/office/officeart/2005/8/layout/vList5"/>
    <dgm:cxn modelId="{4049308C-91B2-2442-9B3F-89C1AB839330}" type="presParOf" srcId="{D2A5697D-5842-A046-A6E4-75491CE0D8B4}" destId="{9089633F-E499-FF40-ACE8-DD0821291486}" srcOrd="2" destOrd="0" presId="urn:microsoft.com/office/officeart/2005/8/layout/vList5"/>
    <dgm:cxn modelId="{9BCFD6BD-4902-6A49-BDA1-F169F188693B}" type="presParOf" srcId="{9089633F-E499-FF40-ACE8-DD0821291486}" destId="{FACE35B9-B3EC-094B-885F-9207E354ABF0}" srcOrd="0" destOrd="0" presId="urn:microsoft.com/office/officeart/2005/8/layout/vList5"/>
    <dgm:cxn modelId="{A2C1BBD5-1701-E74F-A3AD-F39A1CD14D41}" type="presParOf" srcId="{9089633F-E499-FF40-ACE8-DD0821291486}" destId="{36145C89-6197-8F43-8867-ACBA2B4D9A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29474-A0C3-DF4B-80FE-5782AA15B288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916B7-43C2-0F49-9785-F223C1037567}">
      <dgm:prSet phldrT="[Text]"/>
      <dgm:spPr/>
      <dgm:t>
        <a:bodyPr/>
        <a:lstStyle/>
        <a:p>
          <a:r>
            <a:rPr lang="en-US" dirty="0"/>
            <a:t>TOMY</a:t>
          </a:r>
        </a:p>
      </dgm:t>
    </dgm:pt>
    <dgm:pt modelId="{3A5CC3DF-EE86-4A48-8C01-089CCC46A7DB}" type="parTrans" cxnId="{59CCEF86-B7CD-5D42-8241-679733EE35F0}">
      <dgm:prSet/>
      <dgm:spPr/>
      <dgm:t>
        <a:bodyPr/>
        <a:lstStyle/>
        <a:p>
          <a:endParaRPr lang="en-US"/>
        </a:p>
      </dgm:t>
    </dgm:pt>
    <dgm:pt modelId="{5A9A0B1D-2B9B-9447-8788-CFD91A6FA712}" type="sibTrans" cxnId="{59CCEF86-B7CD-5D42-8241-679733EE35F0}">
      <dgm:prSet/>
      <dgm:spPr/>
      <dgm:t>
        <a:bodyPr/>
        <a:lstStyle/>
        <a:p>
          <a:endParaRPr lang="en-US"/>
        </a:p>
      </dgm:t>
    </dgm:pt>
    <dgm:pt modelId="{10C3B62F-662B-E446-95E9-EC2464B47C98}">
      <dgm:prSet phldrT="[Text]"/>
      <dgm:spPr/>
      <dgm:t>
        <a:bodyPr/>
        <a:lstStyle/>
        <a:p>
          <a:r>
            <a:rPr lang="en-US" dirty="0"/>
            <a:t>Infraestructura</a:t>
          </a:r>
        </a:p>
      </dgm:t>
    </dgm:pt>
    <dgm:pt modelId="{A23BD5EA-FD8E-CE40-9345-5E452B803453}" type="parTrans" cxnId="{AD9B3776-BA2B-3E4B-BE4D-9D89C4EFCC5D}">
      <dgm:prSet/>
      <dgm:spPr/>
      <dgm:t>
        <a:bodyPr/>
        <a:lstStyle/>
        <a:p>
          <a:endParaRPr lang="en-US"/>
        </a:p>
      </dgm:t>
    </dgm:pt>
    <dgm:pt modelId="{3F79F823-680C-4448-9C2A-DD8D8708712C}" type="sibTrans" cxnId="{AD9B3776-BA2B-3E4B-BE4D-9D89C4EFCC5D}">
      <dgm:prSet/>
      <dgm:spPr/>
      <dgm:t>
        <a:bodyPr/>
        <a:lstStyle/>
        <a:p>
          <a:endParaRPr lang="en-US"/>
        </a:p>
      </dgm:t>
    </dgm:pt>
    <dgm:pt modelId="{DA8CE85A-679C-D448-82A2-6C5C6EB014E2}">
      <dgm:prSet phldrT="[Text]"/>
      <dgm:spPr/>
      <dgm:t>
        <a:bodyPr/>
        <a:lstStyle/>
        <a:p>
          <a:r>
            <a:rPr lang="en-US" dirty="0"/>
            <a:t>SIMON</a:t>
          </a:r>
        </a:p>
      </dgm:t>
    </dgm:pt>
    <dgm:pt modelId="{3845C4CC-E264-444A-9593-0EFDB1633BC0}" type="parTrans" cxnId="{23E73C2E-0B65-AF47-BA9C-E96CA5BADF91}">
      <dgm:prSet/>
      <dgm:spPr/>
      <dgm:t>
        <a:bodyPr/>
        <a:lstStyle/>
        <a:p>
          <a:endParaRPr lang="en-US"/>
        </a:p>
      </dgm:t>
    </dgm:pt>
    <dgm:pt modelId="{C065BD19-E51A-5B4D-ADB7-CA2DF4034E86}" type="sibTrans" cxnId="{23E73C2E-0B65-AF47-BA9C-E96CA5BADF91}">
      <dgm:prSet/>
      <dgm:spPr/>
      <dgm:t>
        <a:bodyPr/>
        <a:lstStyle/>
        <a:p>
          <a:endParaRPr lang="en-US"/>
        </a:p>
      </dgm:t>
    </dgm:pt>
    <dgm:pt modelId="{8331E5C5-435C-3742-9A97-32B465F78E64}">
      <dgm:prSet phldrT="[Text]"/>
      <dgm:spPr/>
      <dgm:t>
        <a:bodyPr/>
        <a:lstStyle/>
        <a:p>
          <a:r>
            <a:rPr lang="en-US" dirty="0"/>
            <a:t>Soporte ChatBot CRM</a:t>
          </a:r>
        </a:p>
      </dgm:t>
    </dgm:pt>
    <dgm:pt modelId="{2CC0C191-3A88-884D-945A-F5B0641BE38A}" type="parTrans" cxnId="{F4D75153-B827-3741-A3F2-A170F2048C23}">
      <dgm:prSet/>
      <dgm:spPr/>
      <dgm:t>
        <a:bodyPr/>
        <a:lstStyle/>
        <a:p>
          <a:endParaRPr lang="en-US"/>
        </a:p>
      </dgm:t>
    </dgm:pt>
    <dgm:pt modelId="{12301085-07A9-BA4B-A560-B475E72196DB}" type="sibTrans" cxnId="{F4D75153-B827-3741-A3F2-A170F2048C23}">
      <dgm:prSet/>
      <dgm:spPr/>
      <dgm:t>
        <a:bodyPr/>
        <a:lstStyle/>
        <a:p>
          <a:endParaRPr lang="en-US"/>
        </a:p>
      </dgm:t>
    </dgm:pt>
    <dgm:pt modelId="{0A5E710B-2A36-E44B-A25A-D071F9D43005}">
      <dgm:prSet phldrT="[Text]"/>
      <dgm:spPr/>
      <dgm:t>
        <a:bodyPr/>
        <a:lstStyle/>
        <a:p>
          <a:r>
            <a:rPr lang="en-US" dirty="0"/>
            <a:t>Team Manager Knownhost</a:t>
          </a:r>
        </a:p>
      </dgm:t>
    </dgm:pt>
    <dgm:pt modelId="{3826DA49-E04C-924F-A95C-23BEAC75756A}" type="parTrans" cxnId="{A8DFE69C-DE78-4D4E-8E83-6C2C5D922AA4}">
      <dgm:prSet/>
      <dgm:spPr/>
      <dgm:t>
        <a:bodyPr/>
        <a:lstStyle/>
        <a:p>
          <a:endParaRPr lang="en-US"/>
        </a:p>
      </dgm:t>
    </dgm:pt>
    <dgm:pt modelId="{F47F7B18-A4A9-EE45-8CF1-13B08DE71C3D}" type="sibTrans" cxnId="{A8DFE69C-DE78-4D4E-8E83-6C2C5D922AA4}">
      <dgm:prSet/>
      <dgm:spPr/>
      <dgm:t>
        <a:bodyPr/>
        <a:lstStyle/>
        <a:p>
          <a:endParaRPr lang="en-US"/>
        </a:p>
      </dgm:t>
    </dgm:pt>
    <dgm:pt modelId="{8C964C8E-8224-B643-BF40-75265C89FDEB}">
      <dgm:prSet phldrT="[Text]"/>
      <dgm:spPr/>
      <dgm:t>
        <a:bodyPr/>
        <a:lstStyle/>
        <a:p>
          <a:r>
            <a:rPr lang="en-US" dirty="0"/>
            <a:t>FullStack Service Desk</a:t>
          </a:r>
        </a:p>
      </dgm:t>
    </dgm:pt>
    <dgm:pt modelId="{E1C0DC2C-CD0A-4B45-AA23-D0EE97CE13B9}" type="parTrans" cxnId="{5F508F5D-8E09-744A-BA61-551102DA134F}">
      <dgm:prSet/>
      <dgm:spPr/>
      <dgm:t>
        <a:bodyPr/>
        <a:lstStyle/>
        <a:p>
          <a:endParaRPr lang="en-US"/>
        </a:p>
      </dgm:t>
    </dgm:pt>
    <dgm:pt modelId="{6418C0EC-D146-D547-8A81-1619CBFB102E}" type="sibTrans" cxnId="{5F508F5D-8E09-744A-BA61-551102DA134F}">
      <dgm:prSet/>
      <dgm:spPr/>
      <dgm:t>
        <a:bodyPr/>
        <a:lstStyle/>
        <a:p>
          <a:endParaRPr lang="en-US"/>
        </a:p>
      </dgm:t>
    </dgm:pt>
    <dgm:pt modelId="{547937BC-E92F-7F42-AFCD-C2BCD6E0EF4A}">
      <dgm:prSet phldrT="[Text]"/>
      <dgm:spPr/>
      <dgm:t>
        <a:bodyPr/>
        <a:lstStyle/>
        <a:p>
          <a:r>
            <a:rPr lang="en-US" dirty="0"/>
            <a:t>30 Tecnicos canal de servicio internacional</a:t>
          </a:r>
        </a:p>
      </dgm:t>
    </dgm:pt>
    <dgm:pt modelId="{6EA660D0-EF4E-0F44-AF4D-C9241BE1C777}" type="parTrans" cxnId="{8C4A8E75-D20A-5F4F-AA12-B063E131023F}">
      <dgm:prSet/>
      <dgm:spPr/>
      <dgm:t>
        <a:bodyPr/>
        <a:lstStyle/>
        <a:p>
          <a:endParaRPr lang="en-US"/>
        </a:p>
      </dgm:t>
    </dgm:pt>
    <dgm:pt modelId="{F8200FBE-1475-AD46-A315-3DFBCAF388A0}" type="sibTrans" cxnId="{8C4A8E75-D20A-5F4F-AA12-B063E131023F}">
      <dgm:prSet/>
      <dgm:spPr/>
      <dgm:t>
        <a:bodyPr/>
        <a:lstStyle/>
        <a:p>
          <a:endParaRPr lang="en-US"/>
        </a:p>
      </dgm:t>
    </dgm:pt>
    <dgm:pt modelId="{D0F0F44F-8606-8949-81A3-6CAC7E0C0A59}">
      <dgm:prSet/>
      <dgm:spPr/>
      <dgm:t>
        <a:bodyPr/>
        <a:lstStyle/>
        <a:p>
          <a:r>
            <a:rPr lang="en-US" dirty="0"/>
            <a:t>Team Manager Botmaker</a:t>
          </a:r>
        </a:p>
      </dgm:t>
    </dgm:pt>
    <dgm:pt modelId="{9FF77730-03A7-754F-92E1-C46804A465C9}" type="parTrans" cxnId="{265484B6-25BF-2F4B-921D-1801FE334289}">
      <dgm:prSet/>
      <dgm:spPr/>
      <dgm:t>
        <a:bodyPr/>
        <a:lstStyle/>
        <a:p>
          <a:endParaRPr lang="en-US"/>
        </a:p>
      </dgm:t>
    </dgm:pt>
    <dgm:pt modelId="{3C8BAB85-A53C-BD47-9137-C6E4D0B8362E}" type="sibTrans" cxnId="{265484B6-25BF-2F4B-921D-1801FE334289}">
      <dgm:prSet/>
      <dgm:spPr/>
      <dgm:t>
        <a:bodyPr/>
        <a:lstStyle/>
        <a:p>
          <a:endParaRPr lang="en-US"/>
        </a:p>
      </dgm:t>
    </dgm:pt>
    <dgm:pt modelId="{23FBE262-A6C8-B349-BC30-2D290E60E39A}">
      <dgm:prSet/>
      <dgm:spPr/>
      <dgm:t>
        <a:bodyPr/>
        <a:lstStyle/>
        <a:p>
          <a:r>
            <a:rPr lang="en-US" dirty="0"/>
            <a:t>25 Tecnicos canal de servicio internacional</a:t>
          </a:r>
        </a:p>
      </dgm:t>
    </dgm:pt>
    <dgm:pt modelId="{6B29031D-CE86-2343-9892-F5B2C1AFE7F3}" type="parTrans" cxnId="{7DB9316A-C7F8-0A43-9B46-8790DA04F65A}">
      <dgm:prSet/>
      <dgm:spPr/>
      <dgm:t>
        <a:bodyPr/>
        <a:lstStyle/>
        <a:p>
          <a:endParaRPr lang="en-US"/>
        </a:p>
      </dgm:t>
    </dgm:pt>
    <dgm:pt modelId="{D765A4E8-E277-0344-8D42-1904229CB5CC}" type="sibTrans" cxnId="{7DB9316A-C7F8-0A43-9B46-8790DA04F65A}">
      <dgm:prSet/>
      <dgm:spPr/>
      <dgm:t>
        <a:bodyPr/>
        <a:lstStyle/>
        <a:p>
          <a:endParaRPr lang="en-US"/>
        </a:p>
      </dgm:t>
    </dgm:pt>
    <dgm:pt modelId="{27459645-9B52-8D4D-8173-62EA7D890897}">
      <dgm:prSet/>
      <dgm:spPr/>
      <dgm:t>
        <a:bodyPr/>
        <a:lstStyle/>
        <a:p>
          <a:r>
            <a:rPr lang="en-US" dirty="0"/>
            <a:t>FullStack Service Desk</a:t>
          </a:r>
        </a:p>
      </dgm:t>
    </dgm:pt>
    <dgm:pt modelId="{8C94254F-B739-5A4F-A766-CDABDAE9912B}" type="parTrans" cxnId="{6B386F23-4E1A-CA42-B8BA-FDBD68CDA7D2}">
      <dgm:prSet/>
      <dgm:spPr/>
      <dgm:t>
        <a:bodyPr/>
        <a:lstStyle/>
        <a:p>
          <a:endParaRPr lang="en-US"/>
        </a:p>
      </dgm:t>
    </dgm:pt>
    <dgm:pt modelId="{017CF019-FF1A-3C49-B9AB-587D74CFEA41}" type="sibTrans" cxnId="{6B386F23-4E1A-CA42-B8BA-FDBD68CDA7D2}">
      <dgm:prSet/>
      <dgm:spPr/>
      <dgm:t>
        <a:bodyPr/>
        <a:lstStyle/>
        <a:p>
          <a:endParaRPr lang="en-US"/>
        </a:p>
      </dgm:t>
    </dgm:pt>
    <dgm:pt modelId="{D2A5697D-5842-A046-A6E4-75491CE0D8B4}" type="pres">
      <dgm:prSet presAssocID="{F9E29474-A0C3-DF4B-80FE-5782AA15B288}" presName="Name0" presStyleCnt="0">
        <dgm:presLayoutVars>
          <dgm:dir/>
          <dgm:animLvl val="lvl"/>
          <dgm:resizeHandles val="exact"/>
        </dgm:presLayoutVars>
      </dgm:prSet>
      <dgm:spPr/>
    </dgm:pt>
    <dgm:pt modelId="{AC872C37-6463-BD41-889B-2C1151FFB0D4}" type="pres">
      <dgm:prSet presAssocID="{4A0916B7-43C2-0F49-9785-F223C1037567}" presName="linNode" presStyleCnt="0"/>
      <dgm:spPr/>
    </dgm:pt>
    <dgm:pt modelId="{07423A14-0A45-544B-A71B-EF682D41B81F}" type="pres">
      <dgm:prSet presAssocID="{4A0916B7-43C2-0F49-9785-F223C103756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1EEDF7F-3CAF-784D-805B-2051C7CEE811}" type="pres">
      <dgm:prSet presAssocID="{4A0916B7-43C2-0F49-9785-F223C1037567}" presName="descendantText" presStyleLbl="alignAccFollowNode1" presStyleIdx="0" presStyleCnt="2">
        <dgm:presLayoutVars>
          <dgm:bulletEnabled val="1"/>
        </dgm:presLayoutVars>
      </dgm:prSet>
      <dgm:spPr/>
    </dgm:pt>
    <dgm:pt modelId="{80EFFC64-B8F3-0F4C-B83A-FADB7C325A53}" type="pres">
      <dgm:prSet presAssocID="{5A9A0B1D-2B9B-9447-8788-CFD91A6FA712}" presName="sp" presStyleCnt="0"/>
      <dgm:spPr/>
    </dgm:pt>
    <dgm:pt modelId="{9089633F-E499-FF40-ACE8-DD0821291486}" type="pres">
      <dgm:prSet presAssocID="{DA8CE85A-679C-D448-82A2-6C5C6EB014E2}" presName="linNode" presStyleCnt="0"/>
      <dgm:spPr/>
    </dgm:pt>
    <dgm:pt modelId="{FACE35B9-B3EC-094B-885F-9207E354ABF0}" type="pres">
      <dgm:prSet presAssocID="{DA8CE85A-679C-D448-82A2-6C5C6EB014E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6145C89-6197-8F43-8867-ACBA2B4D9A43}" type="pres">
      <dgm:prSet presAssocID="{DA8CE85A-679C-D448-82A2-6C5C6EB014E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BCEAC1F-6924-AB4B-959F-8C0CE703ABAA}" type="presOf" srcId="{0A5E710B-2A36-E44B-A25A-D071F9D43005}" destId="{B1EEDF7F-3CAF-784D-805B-2051C7CEE811}" srcOrd="0" destOrd="1" presId="urn:microsoft.com/office/officeart/2005/8/layout/vList5"/>
    <dgm:cxn modelId="{6B386F23-4E1A-CA42-B8BA-FDBD68CDA7D2}" srcId="{DA8CE85A-679C-D448-82A2-6C5C6EB014E2}" destId="{27459645-9B52-8D4D-8173-62EA7D890897}" srcOrd="3" destOrd="0" parTransId="{8C94254F-B739-5A4F-A766-CDABDAE9912B}" sibTransId="{017CF019-FF1A-3C49-B9AB-587D74CFEA41}"/>
    <dgm:cxn modelId="{B201B123-F771-2E42-8DFD-90C1C296AE84}" type="presOf" srcId="{DA8CE85A-679C-D448-82A2-6C5C6EB014E2}" destId="{FACE35B9-B3EC-094B-885F-9207E354ABF0}" srcOrd="0" destOrd="0" presId="urn:microsoft.com/office/officeart/2005/8/layout/vList5"/>
    <dgm:cxn modelId="{1B40922D-D2B4-7E47-9521-7A21DD8B7FB3}" type="presOf" srcId="{27459645-9B52-8D4D-8173-62EA7D890897}" destId="{36145C89-6197-8F43-8867-ACBA2B4D9A43}" srcOrd="0" destOrd="3" presId="urn:microsoft.com/office/officeart/2005/8/layout/vList5"/>
    <dgm:cxn modelId="{23E73C2E-0B65-AF47-BA9C-E96CA5BADF91}" srcId="{F9E29474-A0C3-DF4B-80FE-5782AA15B288}" destId="{DA8CE85A-679C-D448-82A2-6C5C6EB014E2}" srcOrd="1" destOrd="0" parTransId="{3845C4CC-E264-444A-9593-0EFDB1633BC0}" sibTransId="{C065BD19-E51A-5B4D-ADB7-CA2DF4034E86}"/>
    <dgm:cxn modelId="{9350E332-3B41-1E43-A29D-4D582362597C}" type="presOf" srcId="{8331E5C5-435C-3742-9A97-32B465F78E64}" destId="{36145C89-6197-8F43-8867-ACBA2B4D9A43}" srcOrd="0" destOrd="0" presId="urn:microsoft.com/office/officeart/2005/8/layout/vList5"/>
    <dgm:cxn modelId="{90229C35-F9CF-D542-BFC1-0E26ED32ABF2}" type="presOf" srcId="{547937BC-E92F-7F42-AFCD-C2BCD6E0EF4A}" destId="{B1EEDF7F-3CAF-784D-805B-2051C7CEE811}" srcOrd="0" destOrd="2" presId="urn:microsoft.com/office/officeart/2005/8/layout/vList5"/>
    <dgm:cxn modelId="{F4D75153-B827-3741-A3F2-A170F2048C23}" srcId="{DA8CE85A-679C-D448-82A2-6C5C6EB014E2}" destId="{8331E5C5-435C-3742-9A97-32B465F78E64}" srcOrd="0" destOrd="0" parTransId="{2CC0C191-3A88-884D-945A-F5B0641BE38A}" sibTransId="{12301085-07A9-BA4B-A560-B475E72196DB}"/>
    <dgm:cxn modelId="{5F508F5D-8E09-744A-BA61-551102DA134F}" srcId="{4A0916B7-43C2-0F49-9785-F223C1037567}" destId="{8C964C8E-8224-B643-BF40-75265C89FDEB}" srcOrd="3" destOrd="0" parTransId="{E1C0DC2C-CD0A-4B45-AA23-D0EE97CE13B9}" sibTransId="{6418C0EC-D146-D547-8A81-1619CBFB102E}"/>
    <dgm:cxn modelId="{B9F79260-AC9F-F140-92EB-C803A729450E}" type="presOf" srcId="{8C964C8E-8224-B643-BF40-75265C89FDEB}" destId="{B1EEDF7F-3CAF-784D-805B-2051C7CEE811}" srcOrd="0" destOrd="3" presId="urn:microsoft.com/office/officeart/2005/8/layout/vList5"/>
    <dgm:cxn modelId="{7DB9316A-C7F8-0A43-9B46-8790DA04F65A}" srcId="{DA8CE85A-679C-D448-82A2-6C5C6EB014E2}" destId="{23FBE262-A6C8-B349-BC30-2D290E60E39A}" srcOrd="2" destOrd="0" parTransId="{6B29031D-CE86-2343-9892-F5B2C1AFE7F3}" sibTransId="{D765A4E8-E277-0344-8D42-1904229CB5CC}"/>
    <dgm:cxn modelId="{8C4A8E75-D20A-5F4F-AA12-B063E131023F}" srcId="{4A0916B7-43C2-0F49-9785-F223C1037567}" destId="{547937BC-E92F-7F42-AFCD-C2BCD6E0EF4A}" srcOrd="2" destOrd="0" parTransId="{6EA660D0-EF4E-0F44-AF4D-C9241BE1C777}" sibTransId="{F8200FBE-1475-AD46-A315-3DFBCAF388A0}"/>
    <dgm:cxn modelId="{AD9B3776-BA2B-3E4B-BE4D-9D89C4EFCC5D}" srcId="{4A0916B7-43C2-0F49-9785-F223C1037567}" destId="{10C3B62F-662B-E446-95E9-EC2464B47C98}" srcOrd="0" destOrd="0" parTransId="{A23BD5EA-FD8E-CE40-9345-5E452B803453}" sibTransId="{3F79F823-680C-4448-9C2A-DD8D8708712C}"/>
    <dgm:cxn modelId="{E1A55F84-9048-C942-A1D3-9405B295C021}" type="presOf" srcId="{10C3B62F-662B-E446-95E9-EC2464B47C98}" destId="{B1EEDF7F-3CAF-784D-805B-2051C7CEE811}" srcOrd="0" destOrd="0" presId="urn:microsoft.com/office/officeart/2005/8/layout/vList5"/>
    <dgm:cxn modelId="{45895985-8207-4148-88F4-800E435B9EE5}" type="presOf" srcId="{D0F0F44F-8606-8949-81A3-6CAC7E0C0A59}" destId="{36145C89-6197-8F43-8867-ACBA2B4D9A43}" srcOrd="0" destOrd="1" presId="urn:microsoft.com/office/officeart/2005/8/layout/vList5"/>
    <dgm:cxn modelId="{59CCEF86-B7CD-5D42-8241-679733EE35F0}" srcId="{F9E29474-A0C3-DF4B-80FE-5782AA15B288}" destId="{4A0916B7-43C2-0F49-9785-F223C1037567}" srcOrd="0" destOrd="0" parTransId="{3A5CC3DF-EE86-4A48-8C01-089CCC46A7DB}" sibTransId="{5A9A0B1D-2B9B-9447-8788-CFD91A6FA712}"/>
    <dgm:cxn modelId="{4E12A09A-0EC7-6842-9257-9BEA19F84CBE}" type="presOf" srcId="{F9E29474-A0C3-DF4B-80FE-5782AA15B288}" destId="{D2A5697D-5842-A046-A6E4-75491CE0D8B4}" srcOrd="0" destOrd="0" presId="urn:microsoft.com/office/officeart/2005/8/layout/vList5"/>
    <dgm:cxn modelId="{A8DFE69C-DE78-4D4E-8E83-6C2C5D922AA4}" srcId="{4A0916B7-43C2-0F49-9785-F223C1037567}" destId="{0A5E710B-2A36-E44B-A25A-D071F9D43005}" srcOrd="1" destOrd="0" parTransId="{3826DA49-E04C-924F-A95C-23BEAC75756A}" sibTransId="{F47F7B18-A4A9-EE45-8CF1-13B08DE71C3D}"/>
    <dgm:cxn modelId="{265484B6-25BF-2F4B-921D-1801FE334289}" srcId="{DA8CE85A-679C-D448-82A2-6C5C6EB014E2}" destId="{D0F0F44F-8606-8949-81A3-6CAC7E0C0A59}" srcOrd="1" destOrd="0" parTransId="{9FF77730-03A7-754F-92E1-C46804A465C9}" sibTransId="{3C8BAB85-A53C-BD47-9137-C6E4D0B8362E}"/>
    <dgm:cxn modelId="{01B01EDB-5C24-8047-A18C-325127A6D837}" type="presOf" srcId="{4A0916B7-43C2-0F49-9785-F223C1037567}" destId="{07423A14-0A45-544B-A71B-EF682D41B81F}" srcOrd="0" destOrd="0" presId="urn:microsoft.com/office/officeart/2005/8/layout/vList5"/>
    <dgm:cxn modelId="{8CF259F8-DBA1-7B41-A3CC-BB5D3E9FAF90}" type="presOf" srcId="{23FBE262-A6C8-B349-BC30-2D290E60E39A}" destId="{36145C89-6197-8F43-8867-ACBA2B4D9A43}" srcOrd="0" destOrd="2" presId="urn:microsoft.com/office/officeart/2005/8/layout/vList5"/>
    <dgm:cxn modelId="{1F71728C-4103-2D4E-BD68-3C36975C1574}" type="presParOf" srcId="{D2A5697D-5842-A046-A6E4-75491CE0D8B4}" destId="{AC872C37-6463-BD41-889B-2C1151FFB0D4}" srcOrd="0" destOrd="0" presId="urn:microsoft.com/office/officeart/2005/8/layout/vList5"/>
    <dgm:cxn modelId="{7233DAC6-8CAC-8848-BBC8-AD7DC48214DA}" type="presParOf" srcId="{AC872C37-6463-BD41-889B-2C1151FFB0D4}" destId="{07423A14-0A45-544B-A71B-EF682D41B81F}" srcOrd="0" destOrd="0" presId="urn:microsoft.com/office/officeart/2005/8/layout/vList5"/>
    <dgm:cxn modelId="{1C16DF40-5F08-1D4E-8591-8432B2FD5DE8}" type="presParOf" srcId="{AC872C37-6463-BD41-889B-2C1151FFB0D4}" destId="{B1EEDF7F-3CAF-784D-805B-2051C7CEE811}" srcOrd="1" destOrd="0" presId="urn:microsoft.com/office/officeart/2005/8/layout/vList5"/>
    <dgm:cxn modelId="{241A6ECC-7872-BE4D-9D16-D0EA4C90F35F}" type="presParOf" srcId="{D2A5697D-5842-A046-A6E4-75491CE0D8B4}" destId="{80EFFC64-B8F3-0F4C-B83A-FADB7C325A53}" srcOrd="1" destOrd="0" presId="urn:microsoft.com/office/officeart/2005/8/layout/vList5"/>
    <dgm:cxn modelId="{4049308C-91B2-2442-9B3F-89C1AB839330}" type="presParOf" srcId="{D2A5697D-5842-A046-A6E4-75491CE0D8B4}" destId="{9089633F-E499-FF40-ACE8-DD0821291486}" srcOrd="2" destOrd="0" presId="urn:microsoft.com/office/officeart/2005/8/layout/vList5"/>
    <dgm:cxn modelId="{9BCFD6BD-4902-6A49-BDA1-F169F188693B}" type="presParOf" srcId="{9089633F-E499-FF40-ACE8-DD0821291486}" destId="{FACE35B9-B3EC-094B-885F-9207E354ABF0}" srcOrd="0" destOrd="0" presId="urn:microsoft.com/office/officeart/2005/8/layout/vList5"/>
    <dgm:cxn modelId="{A2C1BBD5-1701-E74F-A3AD-F39A1CD14D41}" type="presParOf" srcId="{9089633F-E499-FF40-ACE8-DD0821291486}" destId="{36145C89-6197-8F43-8867-ACBA2B4D9A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FEDAB-68A2-E141-8C72-63CC5038A97F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E0F4F-FC81-DE4C-81A1-88B7DB60882C}">
      <dgm:prSet phldrT="[Text]" custT="1"/>
      <dgm:spPr/>
      <dgm:t>
        <a:bodyPr/>
        <a:lstStyle/>
        <a:p>
          <a:r>
            <a:rPr lang="en-US" sz="1800" b="1" dirty="0"/>
            <a:t>Primera Línea</a:t>
          </a:r>
        </a:p>
        <a:p>
          <a:r>
            <a:rPr lang="en-US" sz="1800" dirty="0"/>
            <a:t>- Ticket Soporte </a:t>
          </a:r>
        </a:p>
        <a:p>
          <a:r>
            <a:rPr lang="en-US" sz="1800" dirty="0"/>
            <a:t>- WhatsApp</a:t>
          </a:r>
        </a:p>
        <a:p>
          <a:r>
            <a:rPr lang="en-US" sz="1800" dirty="0"/>
            <a:t>- Correo</a:t>
          </a:r>
        </a:p>
      </dgm:t>
    </dgm:pt>
    <dgm:pt modelId="{C8E436FA-9173-EB47-9C44-C8E269EE69A4}" type="parTrans" cxnId="{61F3B866-4092-894B-A26B-146E93150DF6}">
      <dgm:prSet/>
      <dgm:spPr/>
      <dgm:t>
        <a:bodyPr/>
        <a:lstStyle/>
        <a:p>
          <a:endParaRPr lang="en-US"/>
        </a:p>
      </dgm:t>
    </dgm:pt>
    <dgm:pt modelId="{D8FDB58F-E9DB-E340-85CC-636C44FCE27F}" type="sibTrans" cxnId="{61F3B866-4092-894B-A26B-146E93150DF6}">
      <dgm:prSet/>
      <dgm:spPr/>
      <dgm:t>
        <a:bodyPr/>
        <a:lstStyle/>
        <a:p>
          <a:endParaRPr lang="en-US"/>
        </a:p>
      </dgm:t>
    </dgm:pt>
    <dgm:pt modelId="{9250D4B5-B500-8F4D-8DBA-32788C54F202}">
      <dgm:prSet phldrT="[Text]" custT="1"/>
      <dgm:spPr/>
      <dgm:t>
        <a:bodyPr/>
        <a:lstStyle/>
        <a:p>
          <a:r>
            <a:rPr lang="en-US" sz="2000" b="1" dirty="0"/>
            <a:t>4 Operadores</a:t>
          </a:r>
        </a:p>
        <a:p>
          <a:r>
            <a:rPr lang="en-US" sz="2000" dirty="0"/>
            <a:t>- Soporte desatendido</a:t>
          </a:r>
        </a:p>
        <a:p>
          <a:r>
            <a:rPr lang="en-US" sz="2000" dirty="0"/>
            <a:t>- Soporte en Vivo</a:t>
          </a:r>
        </a:p>
        <a:p>
          <a:endParaRPr lang="en-US" sz="2000" dirty="0"/>
        </a:p>
      </dgm:t>
    </dgm:pt>
    <dgm:pt modelId="{713234C1-331E-D249-A0CC-6B196C1996FC}" type="parTrans" cxnId="{6A229711-DA50-D242-BEDB-687E4C1719D9}">
      <dgm:prSet/>
      <dgm:spPr/>
      <dgm:t>
        <a:bodyPr/>
        <a:lstStyle/>
        <a:p>
          <a:endParaRPr lang="en-US"/>
        </a:p>
      </dgm:t>
    </dgm:pt>
    <dgm:pt modelId="{3122302D-3F69-7744-B540-ABC23E06C683}" type="sibTrans" cxnId="{6A229711-DA50-D242-BEDB-687E4C1719D9}">
      <dgm:prSet/>
      <dgm:spPr/>
      <dgm:t>
        <a:bodyPr/>
        <a:lstStyle/>
        <a:p>
          <a:endParaRPr lang="en-US"/>
        </a:p>
      </dgm:t>
    </dgm:pt>
    <dgm:pt modelId="{A9CDA076-1344-8645-8156-4EB41505B819}">
      <dgm:prSet phldrT="[Text]" custT="1"/>
      <dgm:spPr/>
      <dgm:t>
        <a:bodyPr/>
        <a:lstStyle/>
        <a:p>
          <a:r>
            <a:rPr lang="en-US" sz="1800" b="1" dirty="0"/>
            <a:t>Asignación Tarea</a:t>
          </a:r>
        </a:p>
        <a:p>
          <a:r>
            <a:rPr lang="en-US" sz="1800" dirty="0"/>
            <a:t>- Redes / Marketing</a:t>
          </a:r>
        </a:p>
        <a:p>
          <a:r>
            <a:rPr lang="en-US" sz="1800" dirty="0"/>
            <a:t>- Programación</a:t>
          </a:r>
        </a:p>
        <a:p>
          <a:r>
            <a:rPr lang="en-US" sz="1800" dirty="0"/>
            <a:t>	- En vivo</a:t>
          </a:r>
        </a:p>
        <a:p>
          <a:r>
            <a:rPr lang="en-US" sz="1800" dirty="0"/>
            <a:t>	- Visita</a:t>
          </a:r>
        </a:p>
        <a:p>
          <a:r>
            <a:rPr lang="en-US" sz="1800" dirty="0"/>
            <a:t>- Soporte Especializado</a:t>
          </a:r>
        </a:p>
      </dgm:t>
    </dgm:pt>
    <dgm:pt modelId="{8D580725-431A-A144-B5CC-AEC5225D297D}" type="parTrans" cxnId="{D071D2BA-0CCA-0B4D-BA06-EC8E1EB49A26}">
      <dgm:prSet/>
      <dgm:spPr/>
      <dgm:t>
        <a:bodyPr/>
        <a:lstStyle/>
        <a:p>
          <a:endParaRPr lang="en-US"/>
        </a:p>
      </dgm:t>
    </dgm:pt>
    <dgm:pt modelId="{F3033F5D-44E4-CA49-9D72-60E83DE609C7}" type="sibTrans" cxnId="{D071D2BA-0CCA-0B4D-BA06-EC8E1EB49A26}">
      <dgm:prSet/>
      <dgm:spPr/>
      <dgm:t>
        <a:bodyPr/>
        <a:lstStyle/>
        <a:p>
          <a:endParaRPr lang="en-US"/>
        </a:p>
      </dgm:t>
    </dgm:pt>
    <dgm:pt modelId="{5325A7D2-2D49-7343-9CA6-0222B90D2B08}">
      <dgm:prSet/>
      <dgm:spPr/>
      <dgm:t>
        <a:bodyPr/>
        <a:lstStyle/>
        <a:p>
          <a:r>
            <a:rPr lang="en-US" sz="1800" dirty="0"/>
            <a:t>Servidores</a:t>
          </a:r>
        </a:p>
      </dgm:t>
    </dgm:pt>
    <dgm:pt modelId="{73B01444-3D41-224E-A2C5-4AE908D2A45B}" type="parTrans" cxnId="{22B19CDE-0DD8-F943-BF70-D3AC3E3A39CA}">
      <dgm:prSet/>
      <dgm:spPr/>
      <dgm:t>
        <a:bodyPr/>
        <a:lstStyle/>
        <a:p>
          <a:endParaRPr lang="en-US"/>
        </a:p>
      </dgm:t>
    </dgm:pt>
    <dgm:pt modelId="{E9DD4F5C-8945-434C-AF69-41F154D8B972}" type="sibTrans" cxnId="{22B19CDE-0DD8-F943-BF70-D3AC3E3A39CA}">
      <dgm:prSet/>
      <dgm:spPr/>
      <dgm:t>
        <a:bodyPr/>
        <a:lstStyle/>
        <a:p>
          <a:endParaRPr lang="en-US"/>
        </a:p>
      </dgm:t>
    </dgm:pt>
    <dgm:pt modelId="{F933DD28-93AC-0D48-BAE0-BA210C275561}">
      <dgm:prSet/>
      <dgm:spPr/>
      <dgm:t>
        <a:bodyPr/>
        <a:lstStyle/>
        <a:p>
          <a:r>
            <a:rPr lang="en-US" sz="1800" dirty="0"/>
            <a:t>Chatbot</a:t>
          </a:r>
        </a:p>
      </dgm:t>
    </dgm:pt>
    <dgm:pt modelId="{2C337012-6210-1E46-9D66-EE4B4889D3F1}" type="sibTrans" cxnId="{455DBE9B-61B3-BE4F-B2D9-6CE94D4EE763}">
      <dgm:prSet/>
      <dgm:spPr/>
      <dgm:t>
        <a:bodyPr/>
        <a:lstStyle/>
        <a:p>
          <a:endParaRPr lang="en-US"/>
        </a:p>
      </dgm:t>
    </dgm:pt>
    <dgm:pt modelId="{A804FC14-31FA-924C-B9FD-0FE6737DF93B}" type="parTrans" cxnId="{455DBE9B-61B3-BE4F-B2D9-6CE94D4EE763}">
      <dgm:prSet/>
      <dgm:spPr/>
      <dgm:t>
        <a:bodyPr/>
        <a:lstStyle/>
        <a:p>
          <a:endParaRPr lang="en-US"/>
        </a:p>
      </dgm:t>
    </dgm:pt>
    <dgm:pt modelId="{C96C5842-577A-7A4F-B459-6AE15F3FE3F2}">
      <dgm:prSet/>
      <dgm:spPr/>
      <dgm:t>
        <a:bodyPr/>
        <a:lstStyle/>
        <a:p>
          <a:r>
            <a:rPr lang="en-US" sz="1800" dirty="0"/>
            <a:t>CRM</a:t>
          </a:r>
        </a:p>
      </dgm:t>
    </dgm:pt>
    <dgm:pt modelId="{ACB977BB-247E-7F49-A019-E4D4581CAC44}" type="sibTrans" cxnId="{19950329-B0B9-3948-88B5-8CCB004B47BF}">
      <dgm:prSet/>
      <dgm:spPr/>
      <dgm:t>
        <a:bodyPr/>
        <a:lstStyle/>
        <a:p>
          <a:endParaRPr lang="en-US"/>
        </a:p>
      </dgm:t>
    </dgm:pt>
    <dgm:pt modelId="{84D6EAE1-89B2-594C-ACF1-18414BDDA582}" type="parTrans" cxnId="{19950329-B0B9-3948-88B5-8CCB004B47BF}">
      <dgm:prSet/>
      <dgm:spPr/>
      <dgm:t>
        <a:bodyPr/>
        <a:lstStyle/>
        <a:p>
          <a:endParaRPr lang="en-US"/>
        </a:p>
      </dgm:t>
    </dgm:pt>
    <dgm:pt modelId="{44550F3A-F8F9-674B-AA53-65DCDF2423A1}" type="pres">
      <dgm:prSet presAssocID="{CD3FEDAB-68A2-E141-8C72-63CC5038A97F}" presName="rootnode" presStyleCnt="0">
        <dgm:presLayoutVars>
          <dgm:chMax/>
          <dgm:chPref/>
          <dgm:dir/>
          <dgm:animLvl val="lvl"/>
        </dgm:presLayoutVars>
      </dgm:prSet>
      <dgm:spPr/>
    </dgm:pt>
    <dgm:pt modelId="{926005CC-B846-C44D-884A-C69DD9037B30}" type="pres">
      <dgm:prSet presAssocID="{4ADE0F4F-FC81-DE4C-81A1-88B7DB60882C}" presName="composite" presStyleCnt="0"/>
      <dgm:spPr/>
    </dgm:pt>
    <dgm:pt modelId="{C5288C3F-6F9E-4D43-9B51-44A36302E456}" type="pres">
      <dgm:prSet presAssocID="{4ADE0F4F-FC81-DE4C-81A1-88B7DB60882C}" presName="LShape" presStyleLbl="alignNode1" presStyleIdx="0" presStyleCnt="5"/>
      <dgm:spPr/>
    </dgm:pt>
    <dgm:pt modelId="{2A10788E-E483-2A47-87D4-F6EFCB55B967}" type="pres">
      <dgm:prSet presAssocID="{4ADE0F4F-FC81-DE4C-81A1-88B7DB6088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475FF4-C706-164E-A7D1-9A3156EDB84C}" type="pres">
      <dgm:prSet presAssocID="{4ADE0F4F-FC81-DE4C-81A1-88B7DB60882C}" presName="Triangle" presStyleLbl="alignNode1" presStyleIdx="1" presStyleCnt="5"/>
      <dgm:spPr/>
    </dgm:pt>
    <dgm:pt modelId="{AB87EFF7-FA0E-0B40-8DDE-53063A37844A}" type="pres">
      <dgm:prSet presAssocID="{D8FDB58F-E9DB-E340-85CC-636C44FCE27F}" presName="sibTrans" presStyleCnt="0"/>
      <dgm:spPr/>
    </dgm:pt>
    <dgm:pt modelId="{64AA61CE-5D8E-8541-8F26-73131411D298}" type="pres">
      <dgm:prSet presAssocID="{D8FDB58F-E9DB-E340-85CC-636C44FCE27F}" presName="space" presStyleCnt="0"/>
      <dgm:spPr/>
    </dgm:pt>
    <dgm:pt modelId="{FBD82273-BF77-3940-8B17-4A24C08CE24A}" type="pres">
      <dgm:prSet presAssocID="{9250D4B5-B500-8F4D-8DBA-32788C54F202}" presName="composite" presStyleCnt="0"/>
      <dgm:spPr/>
    </dgm:pt>
    <dgm:pt modelId="{9289387E-A4B1-3142-A298-84C01CC75DCD}" type="pres">
      <dgm:prSet presAssocID="{9250D4B5-B500-8F4D-8DBA-32788C54F202}" presName="LShape" presStyleLbl="alignNode1" presStyleIdx="2" presStyleCnt="5"/>
      <dgm:spPr/>
    </dgm:pt>
    <dgm:pt modelId="{B07AA291-3AA4-7C43-85F6-CB3CDD97685B}" type="pres">
      <dgm:prSet presAssocID="{9250D4B5-B500-8F4D-8DBA-32788C54F20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130EED-A9D3-414E-AE9F-9001C5031D15}" type="pres">
      <dgm:prSet presAssocID="{9250D4B5-B500-8F4D-8DBA-32788C54F202}" presName="Triangle" presStyleLbl="alignNode1" presStyleIdx="3" presStyleCnt="5"/>
      <dgm:spPr/>
    </dgm:pt>
    <dgm:pt modelId="{53BA7FDE-3E94-5146-A4EC-A913E378E6C2}" type="pres">
      <dgm:prSet presAssocID="{3122302D-3F69-7744-B540-ABC23E06C683}" presName="sibTrans" presStyleCnt="0"/>
      <dgm:spPr/>
    </dgm:pt>
    <dgm:pt modelId="{30F8A78F-BDC1-0647-AF72-E7AB6140BC6A}" type="pres">
      <dgm:prSet presAssocID="{3122302D-3F69-7744-B540-ABC23E06C683}" presName="space" presStyleCnt="0"/>
      <dgm:spPr/>
    </dgm:pt>
    <dgm:pt modelId="{AA8FB746-E3B8-4B4B-B0E4-356FEAB02CB4}" type="pres">
      <dgm:prSet presAssocID="{A9CDA076-1344-8645-8156-4EB41505B819}" presName="composite" presStyleCnt="0"/>
      <dgm:spPr/>
    </dgm:pt>
    <dgm:pt modelId="{80966F11-9027-C645-B7E3-09AD939C34AB}" type="pres">
      <dgm:prSet presAssocID="{A9CDA076-1344-8645-8156-4EB41505B819}" presName="LShape" presStyleLbl="alignNode1" presStyleIdx="4" presStyleCnt="5"/>
      <dgm:spPr/>
    </dgm:pt>
    <dgm:pt modelId="{EE851609-DB57-4944-BD23-216C1C1E640E}" type="pres">
      <dgm:prSet presAssocID="{A9CDA076-1344-8645-8156-4EB41505B8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229711-DA50-D242-BEDB-687E4C1719D9}" srcId="{CD3FEDAB-68A2-E141-8C72-63CC5038A97F}" destId="{9250D4B5-B500-8F4D-8DBA-32788C54F202}" srcOrd="1" destOrd="0" parTransId="{713234C1-331E-D249-A0CC-6B196C1996FC}" sibTransId="{3122302D-3F69-7744-B540-ABC23E06C683}"/>
    <dgm:cxn modelId="{2295CE17-CF3E-184A-A698-C78420E3BC28}" type="presOf" srcId="{4ADE0F4F-FC81-DE4C-81A1-88B7DB60882C}" destId="{2A10788E-E483-2A47-87D4-F6EFCB55B967}" srcOrd="0" destOrd="0" presId="urn:microsoft.com/office/officeart/2009/3/layout/StepUpProcess"/>
    <dgm:cxn modelId="{19950329-B0B9-3948-88B5-8CCB004B47BF}" srcId="{A9CDA076-1344-8645-8156-4EB41505B819}" destId="{C96C5842-577A-7A4F-B459-6AE15F3FE3F2}" srcOrd="2" destOrd="0" parTransId="{84D6EAE1-89B2-594C-ACF1-18414BDDA582}" sibTransId="{ACB977BB-247E-7F49-A019-E4D4581CAC44}"/>
    <dgm:cxn modelId="{665C0F37-1CF0-D148-82C3-E349E17EE449}" type="presOf" srcId="{9250D4B5-B500-8F4D-8DBA-32788C54F202}" destId="{B07AA291-3AA4-7C43-85F6-CB3CDD97685B}" srcOrd="0" destOrd="0" presId="urn:microsoft.com/office/officeart/2009/3/layout/StepUpProcess"/>
    <dgm:cxn modelId="{DA88C75A-2C10-0F42-A32E-2BF81B039AA9}" type="presOf" srcId="{F933DD28-93AC-0D48-BAE0-BA210C275561}" destId="{EE851609-DB57-4944-BD23-216C1C1E640E}" srcOrd="0" destOrd="2" presId="urn:microsoft.com/office/officeart/2009/3/layout/StepUpProcess"/>
    <dgm:cxn modelId="{61F3B866-4092-894B-A26B-146E93150DF6}" srcId="{CD3FEDAB-68A2-E141-8C72-63CC5038A97F}" destId="{4ADE0F4F-FC81-DE4C-81A1-88B7DB60882C}" srcOrd="0" destOrd="0" parTransId="{C8E436FA-9173-EB47-9C44-C8E269EE69A4}" sibTransId="{D8FDB58F-E9DB-E340-85CC-636C44FCE27F}"/>
    <dgm:cxn modelId="{6C2FF190-9C2D-1E41-A037-74B1571E0206}" type="presOf" srcId="{A9CDA076-1344-8645-8156-4EB41505B819}" destId="{EE851609-DB57-4944-BD23-216C1C1E640E}" srcOrd="0" destOrd="0" presId="urn:microsoft.com/office/officeart/2009/3/layout/StepUpProcess"/>
    <dgm:cxn modelId="{06442D9A-C6E4-E949-B909-0823B5BEF4CB}" type="presOf" srcId="{C96C5842-577A-7A4F-B459-6AE15F3FE3F2}" destId="{EE851609-DB57-4944-BD23-216C1C1E640E}" srcOrd="0" destOrd="3" presId="urn:microsoft.com/office/officeart/2009/3/layout/StepUpProcess"/>
    <dgm:cxn modelId="{455DBE9B-61B3-BE4F-B2D9-6CE94D4EE763}" srcId="{A9CDA076-1344-8645-8156-4EB41505B819}" destId="{F933DD28-93AC-0D48-BAE0-BA210C275561}" srcOrd="1" destOrd="0" parTransId="{A804FC14-31FA-924C-B9FD-0FE6737DF93B}" sibTransId="{2C337012-6210-1E46-9D66-EE4B4889D3F1}"/>
    <dgm:cxn modelId="{824AF3B0-EB58-6447-902E-0B59813A2829}" type="presOf" srcId="{5325A7D2-2D49-7343-9CA6-0222B90D2B08}" destId="{EE851609-DB57-4944-BD23-216C1C1E640E}" srcOrd="0" destOrd="1" presId="urn:microsoft.com/office/officeart/2009/3/layout/StepUpProcess"/>
    <dgm:cxn modelId="{D071D2BA-0CCA-0B4D-BA06-EC8E1EB49A26}" srcId="{CD3FEDAB-68A2-E141-8C72-63CC5038A97F}" destId="{A9CDA076-1344-8645-8156-4EB41505B819}" srcOrd="2" destOrd="0" parTransId="{8D580725-431A-A144-B5CC-AEC5225D297D}" sibTransId="{F3033F5D-44E4-CA49-9D72-60E83DE609C7}"/>
    <dgm:cxn modelId="{F51832DE-6A63-A746-9DE9-0743B10C35D2}" type="presOf" srcId="{CD3FEDAB-68A2-E141-8C72-63CC5038A97F}" destId="{44550F3A-F8F9-674B-AA53-65DCDF2423A1}" srcOrd="0" destOrd="0" presId="urn:microsoft.com/office/officeart/2009/3/layout/StepUpProcess"/>
    <dgm:cxn modelId="{22B19CDE-0DD8-F943-BF70-D3AC3E3A39CA}" srcId="{A9CDA076-1344-8645-8156-4EB41505B819}" destId="{5325A7D2-2D49-7343-9CA6-0222B90D2B08}" srcOrd="0" destOrd="0" parTransId="{73B01444-3D41-224E-A2C5-4AE908D2A45B}" sibTransId="{E9DD4F5C-8945-434C-AF69-41F154D8B972}"/>
    <dgm:cxn modelId="{476E433B-673E-7042-A1FB-59D166822A98}" type="presParOf" srcId="{44550F3A-F8F9-674B-AA53-65DCDF2423A1}" destId="{926005CC-B846-C44D-884A-C69DD9037B30}" srcOrd="0" destOrd="0" presId="urn:microsoft.com/office/officeart/2009/3/layout/StepUpProcess"/>
    <dgm:cxn modelId="{662221E6-3AF2-5341-BDFC-D914D36B07B1}" type="presParOf" srcId="{926005CC-B846-C44D-884A-C69DD9037B30}" destId="{C5288C3F-6F9E-4D43-9B51-44A36302E456}" srcOrd="0" destOrd="0" presId="urn:microsoft.com/office/officeart/2009/3/layout/StepUpProcess"/>
    <dgm:cxn modelId="{D7693F27-FD57-AD4F-A4C3-3D8DF3C2461B}" type="presParOf" srcId="{926005CC-B846-C44D-884A-C69DD9037B30}" destId="{2A10788E-E483-2A47-87D4-F6EFCB55B967}" srcOrd="1" destOrd="0" presId="urn:microsoft.com/office/officeart/2009/3/layout/StepUpProcess"/>
    <dgm:cxn modelId="{2D6BFA52-AC64-FE47-9AD1-60518999F431}" type="presParOf" srcId="{926005CC-B846-C44D-884A-C69DD9037B30}" destId="{21475FF4-C706-164E-A7D1-9A3156EDB84C}" srcOrd="2" destOrd="0" presId="urn:microsoft.com/office/officeart/2009/3/layout/StepUpProcess"/>
    <dgm:cxn modelId="{B4787787-FD31-954A-883E-BA3D64AB5A38}" type="presParOf" srcId="{44550F3A-F8F9-674B-AA53-65DCDF2423A1}" destId="{AB87EFF7-FA0E-0B40-8DDE-53063A37844A}" srcOrd="1" destOrd="0" presId="urn:microsoft.com/office/officeart/2009/3/layout/StepUpProcess"/>
    <dgm:cxn modelId="{5F0F4D2A-8182-F144-9085-7C602488E1CE}" type="presParOf" srcId="{AB87EFF7-FA0E-0B40-8DDE-53063A37844A}" destId="{64AA61CE-5D8E-8541-8F26-73131411D298}" srcOrd="0" destOrd="0" presId="urn:microsoft.com/office/officeart/2009/3/layout/StepUpProcess"/>
    <dgm:cxn modelId="{D445DE4A-D669-D340-A751-BCBE1735965F}" type="presParOf" srcId="{44550F3A-F8F9-674B-AA53-65DCDF2423A1}" destId="{FBD82273-BF77-3940-8B17-4A24C08CE24A}" srcOrd="2" destOrd="0" presId="urn:microsoft.com/office/officeart/2009/3/layout/StepUpProcess"/>
    <dgm:cxn modelId="{A16F14E1-25D2-0644-B080-1DD80D4F1EE9}" type="presParOf" srcId="{FBD82273-BF77-3940-8B17-4A24C08CE24A}" destId="{9289387E-A4B1-3142-A298-84C01CC75DCD}" srcOrd="0" destOrd="0" presId="urn:microsoft.com/office/officeart/2009/3/layout/StepUpProcess"/>
    <dgm:cxn modelId="{CD0CC987-1AA9-F74C-8D44-456D6B3537CB}" type="presParOf" srcId="{FBD82273-BF77-3940-8B17-4A24C08CE24A}" destId="{B07AA291-3AA4-7C43-85F6-CB3CDD97685B}" srcOrd="1" destOrd="0" presId="urn:microsoft.com/office/officeart/2009/3/layout/StepUpProcess"/>
    <dgm:cxn modelId="{F2C26546-E534-C049-AE08-43BADDF7FE91}" type="presParOf" srcId="{FBD82273-BF77-3940-8B17-4A24C08CE24A}" destId="{29130EED-A9D3-414E-AE9F-9001C5031D15}" srcOrd="2" destOrd="0" presId="urn:microsoft.com/office/officeart/2009/3/layout/StepUpProcess"/>
    <dgm:cxn modelId="{C49EB24D-B872-1945-A1B6-AA6D4EFF715F}" type="presParOf" srcId="{44550F3A-F8F9-674B-AA53-65DCDF2423A1}" destId="{53BA7FDE-3E94-5146-A4EC-A913E378E6C2}" srcOrd="3" destOrd="0" presId="urn:microsoft.com/office/officeart/2009/3/layout/StepUpProcess"/>
    <dgm:cxn modelId="{CE5DF4B4-1CD8-D945-8DFD-C7B77C2EFEF8}" type="presParOf" srcId="{53BA7FDE-3E94-5146-A4EC-A913E378E6C2}" destId="{30F8A78F-BDC1-0647-AF72-E7AB6140BC6A}" srcOrd="0" destOrd="0" presId="urn:microsoft.com/office/officeart/2009/3/layout/StepUpProcess"/>
    <dgm:cxn modelId="{DEA9C374-7C1F-344C-B8AA-AD249AB0A71B}" type="presParOf" srcId="{44550F3A-F8F9-674B-AA53-65DCDF2423A1}" destId="{AA8FB746-E3B8-4B4B-B0E4-356FEAB02CB4}" srcOrd="4" destOrd="0" presId="urn:microsoft.com/office/officeart/2009/3/layout/StepUpProcess"/>
    <dgm:cxn modelId="{0C15E209-A9D2-6646-8143-045F560C3C19}" type="presParOf" srcId="{AA8FB746-E3B8-4B4B-B0E4-356FEAB02CB4}" destId="{80966F11-9027-C645-B7E3-09AD939C34AB}" srcOrd="0" destOrd="0" presId="urn:microsoft.com/office/officeart/2009/3/layout/StepUpProcess"/>
    <dgm:cxn modelId="{7F8DD7CD-716D-2849-BF77-0936D8EF4CF0}" type="presParOf" srcId="{AA8FB746-E3B8-4B4B-B0E4-356FEAB02CB4}" destId="{EE851609-DB57-4944-BD23-216C1C1E640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FEDAB-68A2-E141-8C72-63CC5038A97F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E0F4F-FC81-DE4C-81A1-88B7DB60882C}">
      <dgm:prSet phldrT="[Text]" custT="1"/>
      <dgm:spPr/>
      <dgm:t>
        <a:bodyPr/>
        <a:lstStyle/>
        <a:p>
          <a:r>
            <a:rPr lang="en-US" sz="1600" b="1" dirty="0"/>
            <a:t>SOPORTE ARTWEB</a:t>
          </a:r>
        </a:p>
        <a:p>
          <a:r>
            <a:rPr lang="en-US" sz="1600" dirty="0"/>
            <a:t>- Ticket Soporte </a:t>
          </a:r>
        </a:p>
        <a:p>
          <a:r>
            <a:rPr lang="en-US" sz="1600" dirty="0"/>
            <a:t>- Correo</a:t>
          </a:r>
        </a:p>
      </dgm:t>
    </dgm:pt>
    <dgm:pt modelId="{C8E436FA-9173-EB47-9C44-C8E269EE69A4}" type="parTrans" cxnId="{61F3B866-4092-894B-A26B-146E93150DF6}">
      <dgm:prSet/>
      <dgm:spPr/>
      <dgm:t>
        <a:bodyPr/>
        <a:lstStyle/>
        <a:p>
          <a:endParaRPr lang="en-US"/>
        </a:p>
      </dgm:t>
    </dgm:pt>
    <dgm:pt modelId="{D8FDB58F-E9DB-E340-85CC-636C44FCE27F}" type="sibTrans" cxnId="{61F3B866-4092-894B-A26B-146E93150DF6}">
      <dgm:prSet/>
      <dgm:spPr/>
      <dgm:t>
        <a:bodyPr/>
        <a:lstStyle/>
        <a:p>
          <a:endParaRPr lang="en-US"/>
        </a:p>
      </dgm:t>
    </dgm:pt>
    <dgm:pt modelId="{9250D4B5-B500-8F4D-8DBA-32788C54F202}">
      <dgm:prSet phldrT="[Text]" custT="1"/>
      <dgm:spPr/>
      <dgm:t>
        <a:bodyPr/>
        <a:lstStyle/>
        <a:p>
          <a:r>
            <a:rPr lang="en-US" sz="1800" b="1" dirty="0"/>
            <a:t>ROBOT - BOTMAKER</a:t>
          </a:r>
        </a:p>
        <a:p>
          <a:r>
            <a:rPr lang="en-US" sz="1800" dirty="0"/>
            <a:t>- Ticket Soporte </a:t>
          </a:r>
        </a:p>
        <a:p>
          <a:r>
            <a:rPr lang="en-US" sz="1800" dirty="0"/>
            <a:t>- Correo</a:t>
          </a:r>
        </a:p>
      </dgm:t>
    </dgm:pt>
    <dgm:pt modelId="{713234C1-331E-D249-A0CC-6B196C1996FC}" type="parTrans" cxnId="{6A229711-DA50-D242-BEDB-687E4C1719D9}">
      <dgm:prSet/>
      <dgm:spPr/>
      <dgm:t>
        <a:bodyPr/>
        <a:lstStyle/>
        <a:p>
          <a:endParaRPr lang="en-US"/>
        </a:p>
      </dgm:t>
    </dgm:pt>
    <dgm:pt modelId="{3122302D-3F69-7744-B540-ABC23E06C683}" type="sibTrans" cxnId="{6A229711-DA50-D242-BEDB-687E4C1719D9}">
      <dgm:prSet/>
      <dgm:spPr/>
      <dgm:t>
        <a:bodyPr/>
        <a:lstStyle/>
        <a:p>
          <a:endParaRPr lang="en-US"/>
        </a:p>
      </dgm:t>
    </dgm:pt>
    <dgm:pt modelId="{A9CDA076-1344-8645-8156-4EB41505B819}">
      <dgm:prSet phldrT="[Text]" custT="1"/>
      <dgm:spPr/>
      <dgm:t>
        <a:bodyPr/>
        <a:lstStyle/>
        <a:p>
          <a:r>
            <a:rPr lang="en-US" sz="1600" b="1" dirty="0"/>
            <a:t>KNOWNHOST - INFRAESTRUCTURA</a:t>
          </a:r>
        </a:p>
        <a:p>
          <a:r>
            <a:rPr lang="en-US" sz="1600" dirty="0"/>
            <a:t>- Ticket Soporte</a:t>
          </a:r>
        </a:p>
      </dgm:t>
    </dgm:pt>
    <dgm:pt modelId="{8D580725-431A-A144-B5CC-AEC5225D297D}" type="parTrans" cxnId="{D071D2BA-0CCA-0B4D-BA06-EC8E1EB49A26}">
      <dgm:prSet/>
      <dgm:spPr/>
      <dgm:t>
        <a:bodyPr/>
        <a:lstStyle/>
        <a:p>
          <a:endParaRPr lang="en-US"/>
        </a:p>
      </dgm:t>
    </dgm:pt>
    <dgm:pt modelId="{F3033F5D-44E4-CA49-9D72-60E83DE609C7}" type="sibTrans" cxnId="{D071D2BA-0CCA-0B4D-BA06-EC8E1EB49A26}">
      <dgm:prSet/>
      <dgm:spPr/>
      <dgm:t>
        <a:bodyPr/>
        <a:lstStyle/>
        <a:p>
          <a:endParaRPr lang="en-US"/>
        </a:p>
      </dgm:t>
    </dgm:pt>
    <dgm:pt modelId="{44550F3A-F8F9-674B-AA53-65DCDF2423A1}" type="pres">
      <dgm:prSet presAssocID="{CD3FEDAB-68A2-E141-8C72-63CC5038A97F}" presName="rootnode" presStyleCnt="0">
        <dgm:presLayoutVars>
          <dgm:chMax/>
          <dgm:chPref/>
          <dgm:dir/>
          <dgm:animLvl val="lvl"/>
        </dgm:presLayoutVars>
      </dgm:prSet>
      <dgm:spPr/>
    </dgm:pt>
    <dgm:pt modelId="{926005CC-B846-C44D-884A-C69DD9037B30}" type="pres">
      <dgm:prSet presAssocID="{4ADE0F4F-FC81-DE4C-81A1-88B7DB60882C}" presName="composite" presStyleCnt="0"/>
      <dgm:spPr/>
    </dgm:pt>
    <dgm:pt modelId="{C5288C3F-6F9E-4D43-9B51-44A36302E456}" type="pres">
      <dgm:prSet presAssocID="{4ADE0F4F-FC81-DE4C-81A1-88B7DB60882C}" presName="LShape" presStyleLbl="alignNode1" presStyleIdx="0" presStyleCnt="5"/>
      <dgm:spPr/>
    </dgm:pt>
    <dgm:pt modelId="{2A10788E-E483-2A47-87D4-F6EFCB55B967}" type="pres">
      <dgm:prSet presAssocID="{4ADE0F4F-FC81-DE4C-81A1-88B7DB6088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475FF4-C706-164E-A7D1-9A3156EDB84C}" type="pres">
      <dgm:prSet presAssocID="{4ADE0F4F-FC81-DE4C-81A1-88B7DB60882C}" presName="Triangle" presStyleLbl="alignNode1" presStyleIdx="1" presStyleCnt="5"/>
      <dgm:spPr/>
    </dgm:pt>
    <dgm:pt modelId="{AB87EFF7-FA0E-0B40-8DDE-53063A37844A}" type="pres">
      <dgm:prSet presAssocID="{D8FDB58F-E9DB-E340-85CC-636C44FCE27F}" presName="sibTrans" presStyleCnt="0"/>
      <dgm:spPr/>
    </dgm:pt>
    <dgm:pt modelId="{64AA61CE-5D8E-8541-8F26-73131411D298}" type="pres">
      <dgm:prSet presAssocID="{D8FDB58F-E9DB-E340-85CC-636C44FCE27F}" presName="space" presStyleCnt="0"/>
      <dgm:spPr/>
    </dgm:pt>
    <dgm:pt modelId="{FBD82273-BF77-3940-8B17-4A24C08CE24A}" type="pres">
      <dgm:prSet presAssocID="{9250D4B5-B500-8F4D-8DBA-32788C54F202}" presName="composite" presStyleCnt="0"/>
      <dgm:spPr/>
    </dgm:pt>
    <dgm:pt modelId="{9289387E-A4B1-3142-A298-84C01CC75DCD}" type="pres">
      <dgm:prSet presAssocID="{9250D4B5-B500-8F4D-8DBA-32788C54F202}" presName="LShape" presStyleLbl="alignNode1" presStyleIdx="2" presStyleCnt="5"/>
      <dgm:spPr/>
    </dgm:pt>
    <dgm:pt modelId="{B07AA291-3AA4-7C43-85F6-CB3CDD97685B}" type="pres">
      <dgm:prSet presAssocID="{9250D4B5-B500-8F4D-8DBA-32788C54F20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130EED-A9D3-414E-AE9F-9001C5031D15}" type="pres">
      <dgm:prSet presAssocID="{9250D4B5-B500-8F4D-8DBA-32788C54F202}" presName="Triangle" presStyleLbl="alignNode1" presStyleIdx="3" presStyleCnt="5"/>
      <dgm:spPr/>
    </dgm:pt>
    <dgm:pt modelId="{53BA7FDE-3E94-5146-A4EC-A913E378E6C2}" type="pres">
      <dgm:prSet presAssocID="{3122302D-3F69-7744-B540-ABC23E06C683}" presName="sibTrans" presStyleCnt="0"/>
      <dgm:spPr/>
    </dgm:pt>
    <dgm:pt modelId="{30F8A78F-BDC1-0647-AF72-E7AB6140BC6A}" type="pres">
      <dgm:prSet presAssocID="{3122302D-3F69-7744-B540-ABC23E06C683}" presName="space" presStyleCnt="0"/>
      <dgm:spPr/>
    </dgm:pt>
    <dgm:pt modelId="{AA8FB746-E3B8-4B4B-B0E4-356FEAB02CB4}" type="pres">
      <dgm:prSet presAssocID="{A9CDA076-1344-8645-8156-4EB41505B819}" presName="composite" presStyleCnt="0"/>
      <dgm:spPr/>
    </dgm:pt>
    <dgm:pt modelId="{80966F11-9027-C645-B7E3-09AD939C34AB}" type="pres">
      <dgm:prSet presAssocID="{A9CDA076-1344-8645-8156-4EB41505B819}" presName="LShape" presStyleLbl="alignNode1" presStyleIdx="4" presStyleCnt="5"/>
      <dgm:spPr/>
    </dgm:pt>
    <dgm:pt modelId="{EE851609-DB57-4944-BD23-216C1C1E640E}" type="pres">
      <dgm:prSet presAssocID="{A9CDA076-1344-8645-8156-4EB41505B8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A0770E-3D2D-8943-8AF7-98957822CD5A}" type="presOf" srcId="{9250D4B5-B500-8F4D-8DBA-32788C54F202}" destId="{B07AA291-3AA4-7C43-85F6-CB3CDD97685B}" srcOrd="0" destOrd="0" presId="urn:microsoft.com/office/officeart/2009/3/layout/StepUpProcess"/>
    <dgm:cxn modelId="{6A229711-DA50-D242-BEDB-687E4C1719D9}" srcId="{CD3FEDAB-68A2-E141-8C72-63CC5038A97F}" destId="{9250D4B5-B500-8F4D-8DBA-32788C54F202}" srcOrd="1" destOrd="0" parTransId="{713234C1-331E-D249-A0CC-6B196C1996FC}" sibTransId="{3122302D-3F69-7744-B540-ABC23E06C683}"/>
    <dgm:cxn modelId="{61F3B866-4092-894B-A26B-146E93150DF6}" srcId="{CD3FEDAB-68A2-E141-8C72-63CC5038A97F}" destId="{4ADE0F4F-FC81-DE4C-81A1-88B7DB60882C}" srcOrd="0" destOrd="0" parTransId="{C8E436FA-9173-EB47-9C44-C8E269EE69A4}" sibTransId="{D8FDB58F-E9DB-E340-85CC-636C44FCE27F}"/>
    <dgm:cxn modelId="{377F057E-9365-4A4D-B701-BCC2AD7F4EE0}" type="presOf" srcId="{4ADE0F4F-FC81-DE4C-81A1-88B7DB60882C}" destId="{2A10788E-E483-2A47-87D4-F6EFCB55B967}" srcOrd="0" destOrd="0" presId="urn:microsoft.com/office/officeart/2009/3/layout/StepUpProcess"/>
    <dgm:cxn modelId="{5FE0538F-332F-1742-BA5A-6B0CB40ADB6D}" type="presOf" srcId="{A9CDA076-1344-8645-8156-4EB41505B819}" destId="{EE851609-DB57-4944-BD23-216C1C1E640E}" srcOrd="0" destOrd="0" presId="urn:microsoft.com/office/officeart/2009/3/layout/StepUpProcess"/>
    <dgm:cxn modelId="{D071D2BA-0CCA-0B4D-BA06-EC8E1EB49A26}" srcId="{CD3FEDAB-68A2-E141-8C72-63CC5038A97F}" destId="{A9CDA076-1344-8645-8156-4EB41505B819}" srcOrd="2" destOrd="0" parTransId="{8D580725-431A-A144-B5CC-AEC5225D297D}" sibTransId="{F3033F5D-44E4-CA49-9D72-60E83DE609C7}"/>
    <dgm:cxn modelId="{F51832DE-6A63-A746-9DE9-0743B10C35D2}" type="presOf" srcId="{CD3FEDAB-68A2-E141-8C72-63CC5038A97F}" destId="{44550F3A-F8F9-674B-AA53-65DCDF2423A1}" srcOrd="0" destOrd="0" presId="urn:microsoft.com/office/officeart/2009/3/layout/StepUpProcess"/>
    <dgm:cxn modelId="{476E433B-673E-7042-A1FB-59D166822A98}" type="presParOf" srcId="{44550F3A-F8F9-674B-AA53-65DCDF2423A1}" destId="{926005CC-B846-C44D-884A-C69DD9037B30}" srcOrd="0" destOrd="0" presId="urn:microsoft.com/office/officeart/2009/3/layout/StepUpProcess"/>
    <dgm:cxn modelId="{823555B5-41DF-994F-AA3D-10E2636D3618}" type="presParOf" srcId="{926005CC-B846-C44D-884A-C69DD9037B30}" destId="{C5288C3F-6F9E-4D43-9B51-44A36302E456}" srcOrd="0" destOrd="0" presId="urn:microsoft.com/office/officeart/2009/3/layout/StepUpProcess"/>
    <dgm:cxn modelId="{42F8FC1C-C124-6247-A7C4-574DEA26FDFF}" type="presParOf" srcId="{926005CC-B846-C44D-884A-C69DD9037B30}" destId="{2A10788E-E483-2A47-87D4-F6EFCB55B967}" srcOrd="1" destOrd="0" presId="urn:microsoft.com/office/officeart/2009/3/layout/StepUpProcess"/>
    <dgm:cxn modelId="{C38D96D8-1D17-FD4A-9C26-03C7AB74FB05}" type="presParOf" srcId="{926005CC-B846-C44D-884A-C69DD9037B30}" destId="{21475FF4-C706-164E-A7D1-9A3156EDB84C}" srcOrd="2" destOrd="0" presId="urn:microsoft.com/office/officeart/2009/3/layout/StepUpProcess"/>
    <dgm:cxn modelId="{B4787787-FD31-954A-883E-BA3D64AB5A38}" type="presParOf" srcId="{44550F3A-F8F9-674B-AA53-65DCDF2423A1}" destId="{AB87EFF7-FA0E-0B40-8DDE-53063A37844A}" srcOrd="1" destOrd="0" presId="urn:microsoft.com/office/officeart/2009/3/layout/StepUpProcess"/>
    <dgm:cxn modelId="{D4EB120B-3E66-7A45-851A-D6B5C923E740}" type="presParOf" srcId="{AB87EFF7-FA0E-0B40-8DDE-53063A37844A}" destId="{64AA61CE-5D8E-8541-8F26-73131411D298}" srcOrd="0" destOrd="0" presId="urn:microsoft.com/office/officeart/2009/3/layout/StepUpProcess"/>
    <dgm:cxn modelId="{D445DE4A-D669-D340-A751-BCBE1735965F}" type="presParOf" srcId="{44550F3A-F8F9-674B-AA53-65DCDF2423A1}" destId="{FBD82273-BF77-3940-8B17-4A24C08CE24A}" srcOrd="2" destOrd="0" presId="urn:microsoft.com/office/officeart/2009/3/layout/StepUpProcess"/>
    <dgm:cxn modelId="{686C15C4-C847-D24D-85CF-A990AC27D04C}" type="presParOf" srcId="{FBD82273-BF77-3940-8B17-4A24C08CE24A}" destId="{9289387E-A4B1-3142-A298-84C01CC75DCD}" srcOrd="0" destOrd="0" presId="urn:microsoft.com/office/officeart/2009/3/layout/StepUpProcess"/>
    <dgm:cxn modelId="{F8083634-8EE2-E84F-A7B2-BD84D7F751F4}" type="presParOf" srcId="{FBD82273-BF77-3940-8B17-4A24C08CE24A}" destId="{B07AA291-3AA4-7C43-85F6-CB3CDD97685B}" srcOrd="1" destOrd="0" presId="urn:microsoft.com/office/officeart/2009/3/layout/StepUpProcess"/>
    <dgm:cxn modelId="{7F23B1DC-621D-1047-81B4-8EB5E397394D}" type="presParOf" srcId="{FBD82273-BF77-3940-8B17-4A24C08CE24A}" destId="{29130EED-A9D3-414E-AE9F-9001C5031D15}" srcOrd="2" destOrd="0" presId="urn:microsoft.com/office/officeart/2009/3/layout/StepUpProcess"/>
    <dgm:cxn modelId="{C49EB24D-B872-1945-A1B6-AA6D4EFF715F}" type="presParOf" srcId="{44550F3A-F8F9-674B-AA53-65DCDF2423A1}" destId="{53BA7FDE-3E94-5146-A4EC-A913E378E6C2}" srcOrd="3" destOrd="0" presId="urn:microsoft.com/office/officeart/2009/3/layout/StepUpProcess"/>
    <dgm:cxn modelId="{CA764B08-AE74-6C42-BCAE-4BFD025AF4A6}" type="presParOf" srcId="{53BA7FDE-3E94-5146-A4EC-A913E378E6C2}" destId="{30F8A78F-BDC1-0647-AF72-E7AB6140BC6A}" srcOrd="0" destOrd="0" presId="urn:microsoft.com/office/officeart/2009/3/layout/StepUpProcess"/>
    <dgm:cxn modelId="{DEA9C374-7C1F-344C-B8AA-AD249AB0A71B}" type="presParOf" srcId="{44550F3A-F8F9-674B-AA53-65DCDF2423A1}" destId="{AA8FB746-E3B8-4B4B-B0E4-356FEAB02CB4}" srcOrd="4" destOrd="0" presId="urn:microsoft.com/office/officeart/2009/3/layout/StepUpProcess"/>
    <dgm:cxn modelId="{B6F9D36A-9F0E-B949-9756-CE7176A6901A}" type="presParOf" srcId="{AA8FB746-E3B8-4B4B-B0E4-356FEAB02CB4}" destId="{80966F11-9027-C645-B7E3-09AD939C34AB}" srcOrd="0" destOrd="0" presId="urn:microsoft.com/office/officeart/2009/3/layout/StepUpProcess"/>
    <dgm:cxn modelId="{07A094A5-B8B7-B645-8736-E3F60BF20257}" type="presParOf" srcId="{AA8FB746-E3B8-4B4B-B0E4-356FEAB02CB4}" destId="{EE851609-DB57-4944-BD23-216C1C1E640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C2299F-CE08-D542-BE66-513309E21B1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9C61C-56BD-8340-8812-B9DFE4F399EF}">
      <dgm:prSet phldrT="[Text]" custT="1"/>
      <dgm:spPr/>
      <dgm:t>
        <a:bodyPr/>
        <a:lstStyle/>
        <a:p>
          <a:r>
            <a:rPr lang="en-US" sz="3600" b="1" dirty="0"/>
            <a:t>PYMES</a:t>
          </a:r>
        </a:p>
      </dgm:t>
    </dgm:pt>
    <dgm:pt modelId="{566BA9F6-F032-6E4D-8C71-AA709B1E8C59}" type="parTrans" cxnId="{AD1BFA52-8DDC-4542-8985-D0DAFCDACA10}">
      <dgm:prSet/>
      <dgm:spPr/>
      <dgm:t>
        <a:bodyPr/>
        <a:lstStyle/>
        <a:p>
          <a:endParaRPr lang="en-US"/>
        </a:p>
      </dgm:t>
    </dgm:pt>
    <dgm:pt modelId="{7CA345AF-6FA6-9B48-8EA9-48C95691F65E}" type="sibTrans" cxnId="{AD1BFA52-8DDC-4542-8985-D0DAFCDACA10}">
      <dgm:prSet/>
      <dgm:spPr/>
      <dgm:t>
        <a:bodyPr/>
        <a:lstStyle/>
        <a:p>
          <a:endParaRPr lang="en-US"/>
        </a:p>
      </dgm:t>
    </dgm:pt>
    <dgm:pt modelId="{40AC09FD-07AE-4541-8512-5AE0EDA4EE12}">
      <dgm:prSet phldrT="[Text]"/>
      <dgm:spPr/>
      <dgm:t>
        <a:bodyPr/>
        <a:lstStyle/>
        <a:p>
          <a:r>
            <a:rPr lang="en-US" dirty="0"/>
            <a:t>ECUACOSMETIC</a:t>
          </a:r>
        </a:p>
      </dgm:t>
    </dgm:pt>
    <dgm:pt modelId="{7861B889-81D5-3547-AA8D-56DF224CBF26}" type="parTrans" cxnId="{8EA6CA92-2BC3-604F-8EF1-9131E61035FF}">
      <dgm:prSet/>
      <dgm:spPr/>
      <dgm:t>
        <a:bodyPr/>
        <a:lstStyle/>
        <a:p>
          <a:endParaRPr lang="en-US"/>
        </a:p>
      </dgm:t>
    </dgm:pt>
    <dgm:pt modelId="{20F959E8-66D8-FE48-8114-79895D3CF1B6}" type="sibTrans" cxnId="{8EA6CA92-2BC3-604F-8EF1-9131E61035FF}">
      <dgm:prSet/>
      <dgm:spPr/>
      <dgm:t>
        <a:bodyPr/>
        <a:lstStyle/>
        <a:p>
          <a:endParaRPr lang="en-US"/>
        </a:p>
      </dgm:t>
    </dgm:pt>
    <dgm:pt modelId="{1750ED42-D500-9A44-84C8-0873D975C5B4}">
      <dgm:prSet phldrT="[Text]" custT="1"/>
      <dgm:spPr/>
      <dgm:t>
        <a:bodyPr/>
        <a:lstStyle/>
        <a:p>
          <a:r>
            <a:rPr lang="en-US" sz="2400" b="1" dirty="0"/>
            <a:t>GICRO</a:t>
          </a:r>
        </a:p>
      </dgm:t>
    </dgm:pt>
    <dgm:pt modelId="{D56D2185-9A55-C84A-90DA-3C61F8981407}" type="parTrans" cxnId="{8F448E80-FFB7-354E-A752-1D685F8F3D0D}">
      <dgm:prSet/>
      <dgm:spPr/>
      <dgm:t>
        <a:bodyPr/>
        <a:lstStyle/>
        <a:p>
          <a:endParaRPr lang="en-US"/>
        </a:p>
      </dgm:t>
    </dgm:pt>
    <dgm:pt modelId="{75445A27-4BA2-1B48-B593-341357D29D86}" type="sibTrans" cxnId="{8F448E80-FFB7-354E-A752-1D685F8F3D0D}">
      <dgm:prSet/>
      <dgm:spPr/>
      <dgm:t>
        <a:bodyPr/>
        <a:lstStyle/>
        <a:p>
          <a:endParaRPr lang="en-US"/>
        </a:p>
      </dgm:t>
    </dgm:pt>
    <dgm:pt modelId="{7592BBF6-C470-E743-A234-A708113B0F52}">
      <dgm:prSet phldrT="[Text]" custT="1"/>
      <dgm:spPr/>
      <dgm:t>
        <a:bodyPr/>
        <a:lstStyle/>
        <a:p>
          <a:r>
            <a:rPr lang="en-US" sz="1200" dirty="0"/>
            <a:t>NOUVELLE | PRODUCTOS CAPILARES ITALIANOS - FRANQUICIA</a:t>
          </a:r>
        </a:p>
      </dgm:t>
    </dgm:pt>
    <dgm:pt modelId="{BCE10D3B-55F9-F144-BFFE-179C55F75FE9}" type="parTrans" cxnId="{58A83DD3-FA3D-E24F-8E4B-255E73009FEB}">
      <dgm:prSet/>
      <dgm:spPr/>
      <dgm:t>
        <a:bodyPr/>
        <a:lstStyle/>
        <a:p>
          <a:endParaRPr lang="en-US"/>
        </a:p>
      </dgm:t>
    </dgm:pt>
    <dgm:pt modelId="{EA348E41-FE98-1D4B-8286-76470E37D55D}" type="sibTrans" cxnId="{58A83DD3-FA3D-E24F-8E4B-255E73009FEB}">
      <dgm:prSet/>
      <dgm:spPr/>
      <dgm:t>
        <a:bodyPr/>
        <a:lstStyle/>
        <a:p>
          <a:endParaRPr lang="en-US"/>
        </a:p>
      </dgm:t>
    </dgm:pt>
    <dgm:pt modelId="{7C0C94A7-3659-4F4F-988C-A0441F3EB943}">
      <dgm:prSet custT="1"/>
      <dgm:spPr/>
      <dgm:t>
        <a:bodyPr/>
        <a:lstStyle/>
        <a:p>
          <a:r>
            <a:rPr lang="en-US" sz="1200" dirty="0"/>
            <a:t>ANDRÉ RIÓ | PRODCUTOS CAPILARES ECUATORIANOS | ITALIANOS | CHINOS</a:t>
          </a:r>
        </a:p>
      </dgm:t>
    </dgm:pt>
    <dgm:pt modelId="{542EDAA6-628B-F747-A221-D4A520292A64}" type="parTrans" cxnId="{8C7443EA-B26A-CE4A-AA78-4B6DE9D6B13D}">
      <dgm:prSet/>
      <dgm:spPr/>
      <dgm:t>
        <a:bodyPr/>
        <a:lstStyle/>
        <a:p>
          <a:endParaRPr lang="en-US"/>
        </a:p>
      </dgm:t>
    </dgm:pt>
    <dgm:pt modelId="{66E9D18E-1A96-9548-A87F-DBCF818CEF8F}" type="sibTrans" cxnId="{8C7443EA-B26A-CE4A-AA78-4B6DE9D6B13D}">
      <dgm:prSet/>
      <dgm:spPr/>
      <dgm:t>
        <a:bodyPr/>
        <a:lstStyle/>
        <a:p>
          <a:endParaRPr lang="en-US"/>
        </a:p>
      </dgm:t>
    </dgm:pt>
    <dgm:pt modelId="{28E74479-C1B4-6A40-B26C-E146857DA776}">
      <dgm:prSet/>
      <dgm:spPr/>
      <dgm:t>
        <a:bodyPr/>
        <a:lstStyle/>
        <a:p>
          <a:r>
            <a:rPr lang="en-US" dirty="0"/>
            <a:t>CAMARA COMERCIO CUENCA</a:t>
          </a:r>
        </a:p>
      </dgm:t>
    </dgm:pt>
    <dgm:pt modelId="{2D6055CF-6013-EF45-B220-06D91DC6C1F6}" type="parTrans" cxnId="{F97A12FF-4651-8747-AD9D-B701EC5BBBEC}">
      <dgm:prSet/>
      <dgm:spPr/>
      <dgm:t>
        <a:bodyPr/>
        <a:lstStyle/>
        <a:p>
          <a:endParaRPr lang="en-US"/>
        </a:p>
      </dgm:t>
    </dgm:pt>
    <dgm:pt modelId="{48F19F7B-10BE-AD4F-A3C9-85C08C528E7D}" type="sibTrans" cxnId="{F97A12FF-4651-8747-AD9D-B701EC5BBBEC}">
      <dgm:prSet/>
      <dgm:spPr/>
      <dgm:t>
        <a:bodyPr/>
        <a:lstStyle/>
        <a:p>
          <a:endParaRPr lang="en-US"/>
        </a:p>
      </dgm:t>
    </dgm:pt>
    <dgm:pt modelId="{EB5B5B83-F7C0-B64F-8F74-5EDA8FD193B4}">
      <dgm:prSet custT="1"/>
      <dgm:spPr/>
      <dgm:t>
        <a:bodyPr/>
        <a:lstStyle/>
        <a:p>
          <a:r>
            <a:rPr lang="en-US" sz="2400" b="1" dirty="0"/>
            <a:t>ORGANIZACION</a:t>
          </a:r>
        </a:p>
      </dgm:t>
    </dgm:pt>
    <dgm:pt modelId="{FDA112D4-6A37-3142-8376-F3AB6A807C5D}" type="parTrans" cxnId="{2F94726D-3129-BB4E-995E-3B885ACA834F}">
      <dgm:prSet/>
      <dgm:spPr/>
      <dgm:t>
        <a:bodyPr/>
        <a:lstStyle/>
        <a:p>
          <a:endParaRPr lang="en-US"/>
        </a:p>
      </dgm:t>
    </dgm:pt>
    <dgm:pt modelId="{F927DF73-0DFC-804A-87EC-BD0DDDDCB725}" type="sibTrans" cxnId="{2F94726D-3129-BB4E-995E-3B885ACA834F}">
      <dgm:prSet/>
      <dgm:spPr/>
      <dgm:t>
        <a:bodyPr/>
        <a:lstStyle/>
        <a:p>
          <a:endParaRPr lang="en-US"/>
        </a:p>
      </dgm:t>
    </dgm:pt>
    <dgm:pt modelId="{330BB5AD-9A07-D342-90B1-F9A2BDC1780C}">
      <dgm:prSet/>
      <dgm:spPr/>
      <dgm:t>
        <a:bodyPr/>
        <a:lstStyle/>
        <a:p>
          <a:r>
            <a:rPr lang="en-US" dirty="0"/>
            <a:t>ACRA ITAL-ECU</a:t>
          </a:r>
        </a:p>
      </dgm:t>
    </dgm:pt>
    <dgm:pt modelId="{BF6090E5-A0A3-B647-807A-8B437D8FA3B1}" type="parTrans" cxnId="{30B7DF28-C63D-C847-999B-DFC81664931A}">
      <dgm:prSet/>
      <dgm:spPr/>
      <dgm:t>
        <a:bodyPr/>
        <a:lstStyle/>
        <a:p>
          <a:endParaRPr lang="en-US"/>
        </a:p>
      </dgm:t>
    </dgm:pt>
    <dgm:pt modelId="{16F97279-227A-4744-9B98-E67D03D1E5FE}" type="sibTrans" cxnId="{30B7DF28-C63D-C847-999B-DFC81664931A}">
      <dgm:prSet/>
      <dgm:spPr/>
      <dgm:t>
        <a:bodyPr/>
        <a:lstStyle/>
        <a:p>
          <a:endParaRPr lang="en-US"/>
        </a:p>
      </dgm:t>
    </dgm:pt>
    <dgm:pt modelId="{FB8C9E64-A4A9-104C-A56D-CDABA01D421D}">
      <dgm:prSet custT="1"/>
      <dgm:spPr/>
      <dgm:t>
        <a:bodyPr/>
        <a:lstStyle/>
        <a:p>
          <a:r>
            <a:rPr lang="en-US" sz="2400" b="1" dirty="0"/>
            <a:t>INCUBACION </a:t>
          </a:r>
        </a:p>
      </dgm:t>
    </dgm:pt>
    <dgm:pt modelId="{25FF0FDE-2C1F-B441-932D-D45CE6650B07}" type="parTrans" cxnId="{663ADB71-2250-F446-AC67-2F402AB4B4F6}">
      <dgm:prSet/>
      <dgm:spPr/>
      <dgm:t>
        <a:bodyPr/>
        <a:lstStyle/>
        <a:p>
          <a:endParaRPr lang="en-US"/>
        </a:p>
      </dgm:t>
    </dgm:pt>
    <dgm:pt modelId="{C8F4A771-4F69-4D46-AB0D-C1DC95FDA62D}" type="sibTrans" cxnId="{663ADB71-2250-F446-AC67-2F402AB4B4F6}">
      <dgm:prSet/>
      <dgm:spPr/>
      <dgm:t>
        <a:bodyPr/>
        <a:lstStyle/>
        <a:p>
          <a:endParaRPr lang="en-US"/>
        </a:p>
      </dgm:t>
    </dgm:pt>
    <dgm:pt modelId="{6DDCD7F2-5ABB-714F-9B2E-B60DB5B86DC0}">
      <dgm:prSet/>
      <dgm:spPr/>
      <dgm:t>
        <a:bodyPr/>
        <a:lstStyle/>
        <a:p>
          <a:r>
            <a:rPr lang="en-US" dirty="0"/>
            <a:t>ICENTER/SERVIMAC</a:t>
          </a:r>
        </a:p>
      </dgm:t>
    </dgm:pt>
    <dgm:pt modelId="{48043179-96ED-7E46-BA9F-853563E34465}" type="parTrans" cxnId="{167A70AE-1563-1249-8654-624D4A441D7A}">
      <dgm:prSet/>
      <dgm:spPr/>
      <dgm:t>
        <a:bodyPr/>
        <a:lstStyle/>
        <a:p>
          <a:endParaRPr lang="en-US"/>
        </a:p>
      </dgm:t>
    </dgm:pt>
    <dgm:pt modelId="{8A1BD524-FD21-7042-B08C-797C78712703}" type="sibTrans" cxnId="{167A70AE-1563-1249-8654-624D4A441D7A}">
      <dgm:prSet/>
      <dgm:spPr/>
      <dgm:t>
        <a:bodyPr/>
        <a:lstStyle/>
        <a:p>
          <a:endParaRPr lang="en-US"/>
        </a:p>
      </dgm:t>
    </dgm:pt>
    <dgm:pt modelId="{E939A374-7E11-9B43-9311-3D6700F602BA}">
      <dgm:prSet custT="1"/>
      <dgm:spPr/>
      <dgm:t>
        <a:bodyPr/>
        <a:lstStyle/>
        <a:p>
          <a:r>
            <a:rPr lang="en-US" sz="2400" b="1" dirty="0"/>
            <a:t>APPLE ECUADOR</a:t>
          </a:r>
        </a:p>
      </dgm:t>
    </dgm:pt>
    <dgm:pt modelId="{9E80A49D-12A2-0142-8DB2-61B7543777E3}" type="parTrans" cxnId="{EEBCE4E6-F284-B84D-B35B-5EEFD0BB2DCB}">
      <dgm:prSet/>
      <dgm:spPr/>
      <dgm:t>
        <a:bodyPr/>
        <a:lstStyle/>
        <a:p>
          <a:endParaRPr lang="en-US"/>
        </a:p>
      </dgm:t>
    </dgm:pt>
    <dgm:pt modelId="{D136F949-00EA-6D46-8985-E0C5A7ACCA3F}" type="sibTrans" cxnId="{EEBCE4E6-F284-B84D-B35B-5EEFD0BB2DCB}">
      <dgm:prSet/>
      <dgm:spPr/>
      <dgm:t>
        <a:bodyPr/>
        <a:lstStyle/>
        <a:p>
          <a:endParaRPr lang="en-US"/>
        </a:p>
      </dgm:t>
    </dgm:pt>
    <dgm:pt modelId="{5B8CE96A-F95B-8541-96F2-C01CE48969A5}">
      <dgm:prSet custT="1"/>
      <dgm:spPr/>
      <dgm:t>
        <a:bodyPr/>
        <a:lstStyle/>
        <a:p>
          <a:r>
            <a:rPr lang="en-US" sz="1200" dirty="0"/>
            <a:t>DISTRIBUIDOR AUTORIZADO</a:t>
          </a:r>
        </a:p>
        <a:p>
          <a:r>
            <a:rPr lang="en-US" sz="1200" dirty="0"/>
            <a:t>SERVICE DESK CRM  </a:t>
          </a:r>
        </a:p>
      </dgm:t>
    </dgm:pt>
    <dgm:pt modelId="{CA7E5711-C6AD-F047-8A6F-EE90D08B71D8}" type="parTrans" cxnId="{E52B67D0-D645-2748-8E06-C10AF1935810}">
      <dgm:prSet/>
      <dgm:spPr/>
      <dgm:t>
        <a:bodyPr/>
        <a:lstStyle/>
        <a:p>
          <a:endParaRPr lang="en-US"/>
        </a:p>
      </dgm:t>
    </dgm:pt>
    <dgm:pt modelId="{DB6BAAC9-F8BE-5140-9DB4-CCEFAAE56993}" type="sibTrans" cxnId="{E52B67D0-D645-2748-8E06-C10AF1935810}">
      <dgm:prSet/>
      <dgm:spPr/>
      <dgm:t>
        <a:bodyPr/>
        <a:lstStyle/>
        <a:p>
          <a:endParaRPr lang="en-US"/>
        </a:p>
      </dgm:t>
    </dgm:pt>
    <dgm:pt modelId="{CE2992FB-57D0-8643-B357-18F114B21DF8}">
      <dgm:prSet/>
      <dgm:spPr/>
      <dgm:t>
        <a:bodyPr/>
        <a:lstStyle/>
        <a:p>
          <a:r>
            <a:rPr lang="en-US" dirty="0"/>
            <a:t>OFFICE SOLUCIONES</a:t>
          </a:r>
        </a:p>
      </dgm:t>
    </dgm:pt>
    <dgm:pt modelId="{F36247B3-E3B8-1246-97B3-7B2BBD34CA93}" type="parTrans" cxnId="{F533888F-8FF9-5141-9B08-4DBC3DAD7CB2}">
      <dgm:prSet/>
      <dgm:spPr/>
      <dgm:t>
        <a:bodyPr/>
        <a:lstStyle/>
        <a:p>
          <a:endParaRPr lang="en-US"/>
        </a:p>
      </dgm:t>
    </dgm:pt>
    <dgm:pt modelId="{A8E9847A-E58F-574A-A367-DAAF63AB8784}" type="sibTrans" cxnId="{F533888F-8FF9-5141-9B08-4DBC3DAD7CB2}">
      <dgm:prSet/>
      <dgm:spPr/>
      <dgm:t>
        <a:bodyPr/>
        <a:lstStyle/>
        <a:p>
          <a:endParaRPr lang="en-US"/>
        </a:p>
      </dgm:t>
    </dgm:pt>
    <dgm:pt modelId="{90067210-D603-4442-B7F3-C1BAB2148721}">
      <dgm:prSet custT="1"/>
      <dgm:spPr/>
      <dgm:t>
        <a:bodyPr/>
        <a:lstStyle/>
        <a:p>
          <a:r>
            <a:rPr lang="en-US" sz="2400" b="1" dirty="0"/>
            <a:t>XEROX-EPSON-LENOVO</a:t>
          </a:r>
        </a:p>
      </dgm:t>
    </dgm:pt>
    <dgm:pt modelId="{10285954-24D0-5D49-BF02-7576AFF50ACD}" type="parTrans" cxnId="{7D7F83B2-854F-8444-8138-C16A845D1AD5}">
      <dgm:prSet/>
      <dgm:spPr/>
      <dgm:t>
        <a:bodyPr/>
        <a:lstStyle/>
        <a:p>
          <a:endParaRPr lang="en-US"/>
        </a:p>
      </dgm:t>
    </dgm:pt>
    <dgm:pt modelId="{F2C2A105-A36A-6D4D-92A6-E3D0B23E1A31}" type="sibTrans" cxnId="{7D7F83B2-854F-8444-8138-C16A845D1AD5}">
      <dgm:prSet/>
      <dgm:spPr/>
      <dgm:t>
        <a:bodyPr/>
        <a:lstStyle/>
        <a:p>
          <a:endParaRPr lang="en-US"/>
        </a:p>
      </dgm:t>
    </dgm:pt>
    <dgm:pt modelId="{ED1E5522-D2B0-4B45-9B51-FAFCB6072F0E}">
      <dgm:prSet custT="1"/>
      <dgm:spPr/>
      <dgm:t>
        <a:bodyPr/>
        <a:lstStyle/>
        <a:p>
          <a:r>
            <a:rPr lang="en-US" sz="1200" dirty="0"/>
            <a:t>SERVICE DESK CRM  GRAIMAN</a:t>
          </a:r>
        </a:p>
      </dgm:t>
    </dgm:pt>
    <dgm:pt modelId="{1B125F27-5427-004D-9893-0BF3DAF628B2}" type="parTrans" cxnId="{AB0B63A0-331D-AD43-8BEB-5944BD980962}">
      <dgm:prSet/>
      <dgm:spPr/>
      <dgm:t>
        <a:bodyPr/>
        <a:lstStyle/>
        <a:p>
          <a:endParaRPr lang="en-US"/>
        </a:p>
      </dgm:t>
    </dgm:pt>
    <dgm:pt modelId="{1F5D1ABC-B401-F747-8DBF-03E5A8E8411C}" type="sibTrans" cxnId="{AB0B63A0-331D-AD43-8BEB-5944BD980962}">
      <dgm:prSet/>
      <dgm:spPr/>
      <dgm:t>
        <a:bodyPr/>
        <a:lstStyle/>
        <a:p>
          <a:endParaRPr lang="en-US"/>
        </a:p>
      </dgm:t>
    </dgm:pt>
    <dgm:pt modelId="{49219C57-DD96-CB47-99AD-26A6E506305D}">
      <dgm:prSet custT="1"/>
      <dgm:spPr/>
      <dgm:t>
        <a:bodyPr/>
        <a:lstStyle/>
        <a:p>
          <a:r>
            <a:rPr lang="en-US" sz="1200" dirty="0"/>
            <a:t>SERVICE DESK CRM  CARTOPEL</a:t>
          </a:r>
        </a:p>
      </dgm:t>
    </dgm:pt>
    <dgm:pt modelId="{0C770CBD-FC37-514F-AFA7-71D6491F2554}" type="parTrans" cxnId="{6FA03DD0-187E-B44D-9DCB-A6CF86D293AB}">
      <dgm:prSet/>
      <dgm:spPr/>
      <dgm:t>
        <a:bodyPr/>
        <a:lstStyle/>
        <a:p>
          <a:endParaRPr lang="en-US"/>
        </a:p>
      </dgm:t>
    </dgm:pt>
    <dgm:pt modelId="{7FD91683-3449-BD41-B339-85010D3FA7DF}" type="sibTrans" cxnId="{6FA03DD0-187E-B44D-9DCB-A6CF86D293AB}">
      <dgm:prSet/>
      <dgm:spPr/>
      <dgm:t>
        <a:bodyPr/>
        <a:lstStyle/>
        <a:p>
          <a:endParaRPr lang="en-US"/>
        </a:p>
      </dgm:t>
    </dgm:pt>
    <dgm:pt modelId="{5438B41D-9C15-3C49-9F01-4CD9394FA7F7}">
      <dgm:prSet custT="1"/>
      <dgm:spPr/>
      <dgm:t>
        <a:bodyPr/>
        <a:lstStyle/>
        <a:p>
          <a:r>
            <a:rPr lang="en-US" sz="1200" dirty="0"/>
            <a:t>SERVICE DESK CRM  INDURAMA</a:t>
          </a:r>
        </a:p>
      </dgm:t>
    </dgm:pt>
    <dgm:pt modelId="{BB5363DC-2978-704E-8E07-6703F053F63E}" type="parTrans" cxnId="{32B1F714-521A-0745-97EB-EABEBC789D02}">
      <dgm:prSet/>
      <dgm:spPr/>
      <dgm:t>
        <a:bodyPr/>
        <a:lstStyle/>
        <a:p>
          <a:endParaRPr lang="en-US"/>
        </a:p>
      </dgm:t>
    </dgm:pt>
    <dgm:pt modelId="{9E0C3688-C732-3041-94C2-9F14B721E227}" type="sibTrans" cxnId="{32B1F714-521A-0745-97EB-EABEBC789D02}">
      <dgm:prSet/>
      <dgm:spPr/>
      <dgm:t>
        <a:bodyPr/>
        <a:lstStyle/>
        <a:p>
          <a:endParaRPr lang="en-US"/>
        </a:p>
      </dgm:t>
    </dgm:pt>
    <dgm:pt modelId="{63DF248C-CF05-C544-AE10-9AAAA947099B}">
      <dgm:prSet/>
      <dgm:spPr/>
      <dgm:t>
        <a:bodyPr/>
        <a:lstStyle/>
        <a:p>
          <a:r>
            <a:rPr lang="en-US" dirty="0"/>
            <a:t>JEFFESON PEREZ</a:t>
          </a:r>
        </a:p>
      </dgm:t>
    </dgm:pt>
    <dgm:pt modelId="{447B8641-1C6F-E84B-B37B-7F8973CE7903}" type="parTrans" cxnId="{2E046AB5-E27F-2349-AB25-440E4BC465E1}">
      <dgm:prSet/>
      <dgm:spPr/>
      <dgm:t>
        <a:bodyPr/>
        <a:lstStyle/>
        <a:p>
          <a:endParaRPr lang="en-US"/>
        </a:p>
      </dgm:t>
    </dgm:pt>
    <dgm:pt modelId="{72277F85-3000-7941-9ABB-43A5F37F7FDF}" type="sibTrans" cxnId="{2E046AB5-E27F-2349-AB25-440E4BC465E1}">
      <dgm:prSet/>
      <dgm:spPr/>
      <dgm:t>
        <a:bodyPr/>
        <a:lstStyle/>
        <a:p>
          <a:endParaRPr lang="en-US"/>
        </a:p>
      </dgm:t>
    </dgm:pt>
    <dgm:pt modelId="{4FEDE139-E538-1F41-9F3E-3221B87C8E95}">
      <dgm:prSet custT="1"/>
      <dgm:spPr/>
      <dgm:t>
        <a:bodyPr/>
        <a:lstStyle/>
        <a:p>
          <a:r>
            <a:rPr lang="en-US" sz="2400" b="1" dirty="0"/>
            <a:t>HOLDING</a:t>
          </a:r>
        </a:p>
      </dgm:t>
    </dgm:pt>
    <dgm:pt modelId="{EF4AB3C1-86C7-C846-B270-54F7365EB077}" type="parTrans" cxnId="{0E04CFBF-3464-CB4C-B8A3-6AD1A1780142}">
      <dgm:prSet/>
      <dgm:spPr/>
      <dgm:t>
        <a:bodyPr/>
        <a:lstStyle/>
        <a:p>
          <a:endParaRPr lang="en-US"/>
        </a:p>
      </dgm:t>
    </dgm:pt>
    <dgm:pt modelId="{1B0ED7BD-03AE-D140-AFDD-EDE94416B885}" type="sibTrans" cxnId="{0E04CFBF-3464-CB4C-B8A3-6AD1A1780142}">
      <dgm:prSet/>
      <dgm:spPr/>
      <dgm:t>
        <a:bodyPr/>
        <a:lstStyle/>
        <a:p>
          <a:endParaRPr lang="en-US"/>
        </a:p>
      </dgm:t>
    </dgm:pt>
    <dgm:pt modelId="{CD920BA7-DBAE-4445-9087-558D1A69B1C3}">
      <dgm:prSet custT="1"/>
      <dgm:spPr/>
      <dgm:t>
        <a:bodyPr/>
        <a:lstStyle/>
        <a:p>
          <a:r>
            <a:rPr lang="en-US" sz="1200" dirty="0"/>
            <a:t>FUNDACION | SITIO WEB – CROWFUNDING</a:t>
          </a:r>
        </a:p>
      </dgm:t>
    </dgm:pt>
    <dgm:pt modelId="{8573296A-4BAF-D444-88C5-8B1C540C0680}" type="parTrans" cxnId="{24EFF580-5B97-FF48-804A-2A462B78E61C}">
      <dgm:prSet/>
      <dgm:spPr/>
      <dgm:t>
        <a:bodyPr/>
        <a:lstStyle/>
        <a:p>
          <a:endParaRPr lang="en-US"/>
        </a:p>
      </dgm:t>
    </dgm:pt>
    <dgm:pt modelId="{B418476E-E8AD-DC4E-9986-53CA696CD3E8}" type="sibTrans" cxnId="{24EFF580-5B97-FF48-804A-2A462B78E61C}">
      <dgm:prSet/>
      <dgm:spPr/>
      <dgm:t>
        <a:bodyPr/>
        <a:lstStyle/>
        <a:p>
          <a:endParaRPr lang="en-US"/>
        </a:p>
      </dgm:t>
    </dgm:pt>
    <dgm:pt modelId="{98810BCA-C4EF-3246-B90D-7E4D8137A023}">
      <dgm:prSet custT="1"/>
      <dgm:spPr/>
      <dgm:t>
        <a:bodyPr/>
        <a:lstStyle/>
        <a:p>
          <a:r>
            <a:rPr lang="en-US" sz="1200" dirty="0"/>
            <a:t>JEFFERSON | SITIO WEB - BIOGRAFÍA </a:t>
          </a:r>
        </a:p>
      </dgm:t>
    </dgm:pt>
    <dgm:pt modelId="{3EEA571D-9C37-C34D-A42A-E0B35A272B5F}" type="parTrans" cxnId="{7C08EF55-7C36-B74E-8719-BC5953B06EB3}">
      <dgm:prSet/>
      <dgm:spPr/>
      <dgm:t>
        <a:bodyPr/>
        <a:lstStyle/>
        <a:p>
          <a:endParaRPr lang="en-US"/>
        </a:p>
      </dgm:t>
    </dgm:pt>
    <dgm:pt modelId="{2FD888A3-D0ED-7E4B-85CB-8CA0E2840187}" type="sibTrans" cxnId="{7C08EF55-7C36-B74E-8719-BC5953B06EB3}">
      <dgm:prSet/>
      <dgm:spPr/>
      <dgm:t>
        <a:bodyPr/>
        <a:lstStyle/>
        <a:p>
          <a:endParaRPr lang="en-US"/>
        </a:p>
      </dgm:t>
    </dgm:pt>
    <dgm:pt modelId="{3C1122F6-65DE-A042-A3D4-BEFFEE108B5A}">
      <dgm:prSet custT="1"/>
      <dgm:spPr/>
      <dgm:t>
        <a:bodyPr/>
        <a:lstStyle/>
        <a:p>
          <a:r>
            <a:rPr lang="en-US" sz="1200" dirty="0"/>
            <a:t>TECDEPOR | CRONOMOETRAJE DEPORTIVO</a:t>
          </a:r>
        </a:p>
      </dgm:t>
    </dgm:pt>
    <dgm:pt modelId="{CF4FE93F-D219-DB46-A999-A60689F868F7}" type="parTrans" cxnId="{9F3B60CF-BB6E-6B4D-A39A-34BCEDA67138}">
      <dgm:prSet/>
      <dgm:spPr/>
      <dgm:t>
        <a:bodyPr/>
        <a:lstStyle/>
        <a:p>
          <a:endParaRPr lang="en-US"/>
        </a:p>
      </dgm:t>
    </dgm:pt>
    <dgm:pt modelId="{7CA779D1-0B14-FF49-B8A6-B9F18C38033E}" type="sibTrans" cxnId="{9F3B60CF-BB6E-6B4D-A39A-34BCEDA67138}">
      <dgm:prSet/>
      <dgm:spPr/>
      <dgm:t>
        <a:bodyPr/>
        <a:lstStyle/>
        <a:p>
          <a:endParaRPr lang="en-US"/>
        </a:p>
      </dgm:t>
    </dgm:pt>
    <dgm:pt modelId="{671C69AD-C6B2-6747-B738-946E842C4BE4}">
      <dgm:prSet custT="1"/>
      <dgm:spPr/>
      <dgm:t>
        <a:bodyPr/>
        <a:lstStyle/>
        <a:p>
          <a:r>
            <a:rPr lang="en-US" sz="1200" dirty="0"/>
            <a:t>CATOVI | CONSTRUCTORA</a:t>
          </a:r>
        </a:p>
      </dgm:t>
    </dgm:pt>
    <dgm:pt modelId="{C0E81921-BF21-B944-BAF0-C838441B17C8}" type="parTrans" cxnId="{D4FDD97C-B14B-A441-952B-C548E0961A1B}">
      <dgm:prSet/>
      <dgm:spPr/>
      <dgm:t>
        <a:bodyPr/>
        <a:lstStyle/>
        <a:p>
          <a:endParaRPr lang="en-US"/>
        </a:p>
      </dgm:t>
    </dgm:pt>
    <dgm:pt modelId="{EA956B0E-ACF1-0742-87D9-0650809C70F3}" type="sibTrans" cxnId="{D4FDD97C-B14B-A441-952B-C548E0961A1B}">
      <dgm:prSet/>
      <dgm:spPr/>
      <dgm:t>
        <a:bodyPr/>
        <a:lstStyle/>
        <a:p>
          <a:endParaRPr lang="en-US"/>
        </a:p>
      </dgm:t>
    </dgm:pt>
    <dgm:pt modelId="{A3B07B9B-6246-5149-9C8A-B52AD8B804B2}">
      <dgm:prSet custT="1"/>
      <dgm:spPr/>
      <dgm:t>
        <a:bodyPr/>
        <a:lstStyle/>
        <a:p>
          <a:r>
            <a:rPr lang="en-US" sz="1200" dirty="0"/>
            <a:t>PERMOVE | RADIO LA 100</a:t>
          </a:r>
        </a:p>
      </dgm:t>
    </dgm:pt>
    <dgm:pt modelId="{CF7E1696-5F43-E84B-B429-03EE62C4A37A}" type="parTrans" cxnId="{37CB3F39-F4C0-A640-AA37-18718007C761}">
      <dgm:prSet/>
      <dgm:spPr/>
      <dgm:t>
        <a:bodyPr/>
        <a:lstStyle/>
        <a:p>
          <a:endParaRPr lang="en-US"/>
        </a:p>
      </dgm:t>
    </dgm:pt>
    <dgm:pt modelId="{0E98E802-CB01-4349-84DA-0A14C92C2196}" type="sibTrans" cxnId="{37CB3F39-F4C0-A640-AA37-18718007C761}">
      <dgm:prSet/>
      <dgm:spPr/>
      <dgm:t>
        <a:bodyPr/>
        <a:lstStyle/>
        <a:p>
          <a:endParaRPr lang="en-US"/>
        </a:p>
      </dgm:t>
    </dgm:pt>
    <dgm:pt modelId="{BD96951D-2313-9649-AA94-FE2457A37B11}">
      <dgm:prSet custT="1"/>
      <dgm:spPr/>
      <dgm:t>
        <a:bodyPr/>
        <a:lstStyle/>
        <a:p>
          <a:r>
            <a:rPr lang="en-US" sz="1200" dirty="0"/>
            <a:t>MI BOLETERIA | TICKET SHOW</a:t>
          </a:r>
        </a:p>
      </dgm:t>
    </dgm:pt>
    <dgm:pt modelId="{F72E04C3-4B61-9B49-BEB3-DE9134A439C1}" type="parTrans" cxnId="{D725C84F-B9D9-E946-AFF6-077BEC372150}">
      <dgm:prSet/>
      <dgm:spPr/>
      <dgm:t>
        <a:bodyPr/>
        <a:lstStyle/>
        <a:p>
          <a:endParaRPr lang="en-US"/>
        </a:p>
      </dgm:t>
    </dgm:pt>
    <dgm:pt modelId="{B60BFA3B-7C75-2E44-8F58-6656E16B1F45}" type="sibTrans" cxnId="{D725C84F-B9D9-E946-AFF6-077BEC372150}">
      <dgm:prSet/>
      <dgm:spPr/>
      <dgm:t>
        <a:bodyPr/>
        <a:lstStyle/>
        <a:p>
          <a:endParaRPr lang="en-US"/>
        </a:p>
      </dgm:t>
    </dgm:pt>
    <dgm:pt modelId="{EB8EF9A9-4810-BA4A-AFCE-31DC13FA2794}">
      <dgm:prSet custT="1"/>
      <dgm:spPr/>
      <dgm:t>
        <a:bodyPr/>
        <a:lstStyle/>
        <a:p>
          <a:r>
            <a:rPr lang="en-US" sz="1200" dirty="0"/>
            <a:t>PAGINA WEB</a:t>
          </a:r>
        </a:p>
      </dgm:t>
    </dgm:pt>
    <dgm:pt modelId="{B6C1B78D-A794-FC42-8AAC-BD96B4F0EE92}" type="parTrans" cxnId="{4FB6E161-A44B-1145-99D7-116C1BD6EC0C}">
      <dgm:prSet/>
      <dgm:spPr/>
      <dgm:t>
        <a:bodyPr/>
        <a:lstStyle/>
        <a:p>
          <a:endParaRPr lang="en-US"/>
        </a:p>
      </dgm:t>
    </dgm:pt>
    <dgm:pt modelId="{ED663F1B-E216-7B4B-9624-83600AB3E4C9}" type="sibTrans" cxnId="{4FB6E161-A44B-1145-99D7-116C1BD6EC0C}">
      <dgm:prSet/>
      <dgm:spPr/>
      <dgm:t>
        <a:bodyPr/>
        <a:lstStyle/>
        <a:p>
          <a:endParaRPr lang="en-US"/>
        </a:p>
      </dgm:t>
    </dgm:pt>
    <dgm:pt modelId="{64F7F011-B316-3D42-9874-86A9E42E6279}">
      <dgm:prSet custT="1"/>
      <dgm:spPr/>
      <dgm:t>
        <a:bodyPr/>
        <a:lstStyle/>
        <a:p>
          <a:r>
            <a:rPr lang="en-US" sz="1200" dirty="0"/>
            <a:t>EMAIL MARKETING</a:t>
          </a:r>
        </a:p>
      </dgm:t>
    </dgm:pt>
    <dgm:pt modelId="{049FF7E0-D556-4D4D-AEF7-271BB6748126}" type="parTrans" cxnId="{C1A034E1-A197-8340-A9C8-1423CE1178C6}">
      <dgm:prSet/>
      <dgm:spPr/>
      <dgm:t>
        <a:bodyPr/>
        <a:lstStyle/>
        <a:p>
          <a:endParaRPr lang="en-US"/>
        </a:p>
      </dgm:t>
    </dgm:pt>
    <dgm:pt modelId="{C31A18FF-34AC-2640-87FA-36C222CD6690}" type="sibTrans" cxnId="{C1A034E1-A197-8340-A9C8-1423CE1178C6}">
      <dgm:prSet/>
      <dgm:spPr/>
      <dgm:t>
        <a:bodyPr/>
        <a:lstStyle/>
        <a:p>
          <a:endParaRPr lang="en-US"/>
        </a:p>
      </dgm:t>
    </dgm:pt>
    <dgm:pt modelId="{F3390BFF-AE97-3C4B-BFA7-FF4232544AE7}">
      <dgm:prSet custT="1"/>
      <dgm:spPr/>
      <dgm:t>
        <a:bodyPr/>
        <a:lstStyle/>
        <a:p>
          <a:r>
            <a:rPr lang="en-US" sz="1200" dirty="0"/>
            <a:t>ASESORIA</a:t>
          </a:r>
        </a:p>
      </dgm:t>
    </dgm:pt>
    <dgm:pt modelId="{D188EB23-4178-0843-A44C-70241ADBC398}" type="parTrans" cxnId="{8BCDEFC9-A181-C74F-93FD-AFD488340375}">
      <dgm:prSet/>
      <dgm:spPr/>
      <dgm:t>
        <a:bodyPr/>
        <a:lstStyle/>
        <a:p>
          <a:endParaRPr lang="en-US"/>
        </a:p>
      </dgm:t>
    </dgm:pt>
    <dgm:pt modelId="{9D1A23E2-28F6-254A-9729-EEF7C90D678D}" type="sibTrans" cxnId="{8BCDEFC9-A181-C74F-93FD-AFD488340375}">
      <dgm:prSet/>
      <dgm:spPr/>
      <dgm:t>
        <a:bodyPr/>
        <a:lstStyle/>
        <a:p>
          <a:endParaRPr lang="en-US"/>
        </a:p>
      </dgm:t>
    </dgm:pt>
    <dgm:pt modelId="{FA814585-107C-F04B-BB5E-0AF5E14F6B38}">
      <dgm:prSet custT="1"/>
      <dgm:spPr/>
      <dgm:t>
        <a:bodyPr/>
        <a:lstStyle/>
        <a:p>
          <a:r>
            <a:rPr lang="en-US" sz="1200" dirty="0"/>
            <a:t>CRM</a:t>
          </a:r>
        </a:p>
      </dgm:t>
    </dgm:pt>
    <dgm:pt modelId="{D3DC0126-FE2D-3741-B7F6-5BCD51F79F2E}" type="parTrans" cxnId="{45BEB4CA-E4EC-8D48-9C72-5BCE95A4A7AC}">
      <dgm:prSet/>
      <dgm:spPr/>
      <dgm:t>
        <a:bodyPr/>
        <a:lstStyle/>
        <a:p>
          <a:endParaRPr lang="en-US"/>
        </a:p>
      </dgm:t>
    </dgm:pt>
    <dgm:pt modelId="{E9879E35-A288-FE4B-9756-C7B6086CD445}" type="sibTrans" cxnId="{45BEB4CA-E4EC-8D48-9C72-5BCE95A4A7AC}">
      <dgm:prSet/>
      <dgm:spPr/>
      <dgm:t>
        <a:bodyPr/>
        <a:lstStyle/>
        <a:p>
          <a:endParaRPr lang="en-US"/>
        </a:p>
      </dgm:t>
    </dgm:pt>
    <dgm:pt modelId="{DB7548E5-BA21-1542-9167-41ED3CF6283D}">
      <dgm:prSet custT="1"/>
      <dgm:spPr/>
      <dgm:t>
        <a:bodyPr/>
        <a:lstStyle/>
        <a:p>
          <a:r>
            <a:rPr lang="en-US" sz="1200" dirty="0"/>
            <a:t>JARDIN AZUAYO</a:t>
          </a:r>
        </a:p>
      </dgm:t>
    </dgm:pt>
    <dgm:pt modelId="{99BB6368-4888-E64F-AC67-87FF6A4C0A20}" type="parTrans" cxnId="{751C013B-3B9D-8E45-B418-6A175EFFDD9A}">
      <dgm:prSet/>
      <dgm:spPr/>
      <dgm:t>
        <a:bodyPr/>
        <a:lstStyle/>
        <a:p>
          <a:endParaRPr lang="en-US"/>
        </a:p>
      </dgm:t>
    </dgm:pt>
    <dgm:pt modelId="{C6AE3115-450A-614C-B79A-A5C8B44CAFAD}" type="sibTrans" cxnId="{751C013B-3B9D-8E45-B418-6A175EFFDD9A}">
      <dgm:prSet/>
      <dgm:spPr/>
      <dgm:t>
        <a:bodyPr/>
        <a:lstStyle/>
        <a:p>
          <a:endParaRPr lang="en-US"/>
        </a:p>
      </dgm:t>
    </dgm:pt>
    <dgm:pt modelId="{ABA1B100-31F9-6C41-9578-3C0E55278A52}">
      <dgm:prSet custT="1"/>
      <dgm:spPr/>
      <dgm:t>
        <a:bodyPr/>
        <a:lstStyle/>
        <a:p>
          <a:r>
            <a:rPr lang="en-US" sz="1200" dirty="0"/>
            <a:t>FIDES</a:t>
          </a:r>
        </a:p>
      </dgm:t>
    </dgm:pt>
    <dgm:pt modelId="{07452CDB-1386-A946-8B56-83C48B70BFE3}" type="parTrans" cxnId="{D96A863D-9B51-864C-9364-6B5F3760AA38}">
      <dgm:prSet/>
      <dgm:spPr/>
      <dgm:t>
        <a:bodyPr/>
        <a:lstStyle/>
        <a:p>
          <a:endParaRPr lang="en-US"/>
        </a:p>
      </dgm:t>
    </dgm:pt>
    <dgm:pt modelId="{F25B4551-A891-2943-9016-84756E2BAD33}" type="sibTrans" cxnId="{D96A863D-9B51-864C-9364-6B5F3760AA38}">
      <dgm:prSet/>
      <dgm:spPr/>
      <dgm:t>
        <a:bodyPr/>
        <a:lstStyle/>
        <a:p>
          <a:endParaRPr lang="en-US"/>
        </a:p>
      </dgm:t>
    </dgm:pt>
    <dgm:pt modelId="{9BF6283F-E40E-8D47-94BE-4FD9F6397DAC}">
      <dgm:prSet custT="1"/>
      <dgm:spPr/>
      <dgm:t>
        <a:bodyPr/>
        <a:lstStyle/>
        <a:p>
          <a:r>
            <a:rPr lang="en-US" sz="1200" dirty="0"/>
            <a:t>CASA CULTURA MANABI</a:t>
          </a:r>
        </a:p>
      </dgm:t>
    </dgm:pt>
    <dgm:pt modelId="{4981B46F-8C03-8940-A23C-B3F569C0F1B9}" type="parTrans" cxnId="{57828B3D-A4F5-CE4E-8E00-7B07FDFE6BEE}">
      <dgm:prSet/>
      <dgm:spPr/>
      <dgm:t>
        <a:bodyPr/>
        <a:lstStyle/>
        <a:p>
          <a:endParaRPr lang="en-US"/>
        </a:p>
      </dgm:t>
    </dgm:pt>
    <dgm:pt modelId="{C00A2294-2947-2B43-A57A-026D2937C8BF}" type="sibTrans" cxnId="{57828B3D-A4F5-CE4E-8E00-7B07FDFE6BEE}">
      <dgm:prSet/>
      <dgm:spPr/>
      <dgm:t>
        <a:bodyPr/>
        <a:lstStyle/>
        <a:p>
          <a:endParaRPr lang="en-US"/>
        </a:p>
      </dgm:t>
    </dgm:pt>
    <dgm:pt modelId="{036DB1E4-5C06-9F4F-B2B8-BC3CB74673DC}" type="pres">
      <dgm:prSet presAssocID="{F9C2299F-CE08-D542-BE66-513309E21B17}" presName="vert0" presStyleCnt="0">
        <dgm:presLayoutVars>
          <dgm:dir/>
          <dgm:animOne val="branch"/>
          <dgm:animLvl val="lvl"/>
        </dgm:presLayoutVars>
      </dgm:prSet>
      <dgm:spPr/>
    </dgm:pt>
    <dgm:pt modelId="{17EB76AD-3932-F54A-90D3-F94C87B7F237}" type="pres">
      <dgm:prSet presAssocID="{8F49C61C-56BD-8340-8812-B9DFE4F399EF}" presName="thickLine" presStyleLbl="alignNode1" presStyleIdx="0" presStyleCnt="1"/>
      <dgm:spPr/>
    </dgm:pt>
    <dgm:pt modelId="{F82E3C3D-F612-254A-B839-B44B98A38354}" type="pres">
      <dgm:prSet presAssocID="{8F49C61C-56BD-8340-8812-B9DFE4F399EF}" presName="horz1" presStyleCnt="0"/>
      <dgm:spPr/>
    </dgm:pt>
    <dgm:pt modelId="{AA008E60-A169-C243-8FDE-7E58A3A38A02}" type="pres">
      <dgm:prSet presAssocID="{8F49C61C-56BD-8340-8812-B9DFE4F399EF}" presName="tx1" presStyleLbl="revTx" presStyleIdx="0" presStyleCnt="32"/>
      <dgm:spPr/>
    </dgm:pt>
    <dgm:pt modelId="{595E3210-5BCA-FD4F-B92A-A46184A7B0CD}" type="pres">
      <dgm:prSet presAssocID="{8F49C61C-56BD-8340-8812-B9DFE4F399EF}" presName="vert1" presStyleCnt="0"/>
      <dgm:spPr/>
    </dgm:pt>
    <dgm:pt modelId="{99C78AA9-50BC-3047-8C25-927B91E6ADF4}" type="pres">
      <dgm:prSet presAssocID="{40AC09FD-07AE-4541-8512-5AE0EDA4EE12}" presName="vertSpace2a" presStyleCnt="0"/>
      <dgm:spPr/>
    </dgm:pt>
    <dgm:pt modelId="{432532E0-9FD1-2B41-AFAB-1C1CD82D2F9F}" type="pres">
      <dgm:prSet presAssocID="{40AC09FD-07AE-4541-8512-5AE0EDA4EE12}" presName="horz2" presStyleCnt="0"/>
      <dgm:spPr/>
    </dgm:pt>
    <dgm:pt modelId="{AAF36801-A286-8448-B41B-8E79A21E5F71}" type="pres">
      <dgm:prSet presAssocID="{40AC09FD-07AE-4541-8512-5AE0EDA4EE12}" presName="horzSpace2" presStyleCnt="0"/>
      <dgm:spPr/>
    </dgm:pt>
    <dgm:pt modelId="{D6ACE2E4-C66D-7D4C-95A8-F7CC01F4B3B9}" type="pres">
      <dgm:prSet presAssocID="{40AC09FD-07AE-4541-8512-5AE0EDA4EE12}" presName="tx2" presStyleLbl="revTx" presStyleIdx="1" presStyleCnt="32"/>
      <dgm:spPr/>
    </dgm:pt>
    <dgm:pt modelId="{7934120F-8E33-F546-84C5-DD8DB0D17B0B}" type="pres">
      <dgm:prSet presAssocID="{40AC09FD-07AE-4541-8512-5AE0EDA4EE12}" presName="vert2" presStyleCnt="0"/>
      <dgm:spPr/>
    </dgm:pt>
    <dgm:pt modelId="{CCAD4705-C73A-1742-A7B2-AA959286D5F5}" type="pres">
      <dgm:prSet presAssocID="{1750ED42-D500-9A44-84C8-0873D975C5B4}" presName="horz3" presStyleCnt="0"/>
      <dgm:spPr/>
    </dgm:pt>
    <dgm:pt modelId="{927F30E7-D36D-0248-B5C9-B63D6A0C86AF}" type="pres">
      <dgm:prSet presAssocID="{1750ED42-D500-9A44-84C8-0873D975C5B4}" presName="horzSpace3" presStyleCnt="0"/>
      <dgm:spPr/>
    </dgm:pt>
    <dgm:pt modelId="{2043FA20-5094-DB4C-B366-F594D6715C5D}" type="pres">
      <dgm:prSet presAssocID="{1750ED42-D500-9A44-84C8-0873D975C5B4}" presName="tx3" presStyleLbl="revTx" presStyleIdx="2" presStyleCnt="32"/>
      <dgm:spPr/>
    </dgm:pt>
    <dgm:pt modelId="{9987C629-8ADA-FD40-B480-6BD2946E3963}" type="pres">
      <dgm:prSet presAssocID="{1750ED42-D500-9A44-84C8-0873D975C5B4}" presName="vert3" presStyleCnt="0"/>
      <dgm:spPr/>
    </dgm:pt>
    <dgm:pt modelId="{5F4C6ACB-09F7-E14E-9E63-C35A71125A37}" type="pres">
      <dgm:prSet presAssocID="{7592BBF6-C470-E743-A234-A708113B0F52}" presName="horz4" presStyleCnt="0"/>
      <dgm:spPr/>
    </dgm:pt>
    <dgm:pt modelId="{6942B370-37BB-D94F-98CE-A024EC5FBF9E}" type="pres">
      <dgm:prSet presAssocID="{7592BBF6-C470-E743-A234-A708113B0F52}" presName="horzSpace4" presStyleCnt="0"/>
      <dgm:spPr/>
    </dgm:pt>
    <dgm:pt modelId="{27D9DB90-756A-F346-90EF-40224636A578}" type="pres">
      <dgm:prSet presAssocID="{7592BBF6-C470-E743-A234-A708113B0F52}" presName="tx4" presStyleLbl="revTx" presStyleIdx="3" presStyleCnt="32">
        <dgm:presLayoutVars>
          <dgm:bulletEnabled val="1"/>
        </dgm:presLayoutVars>
      </dgm:prSet>
      <dgm:spPr/>
    </dgm:pt>
    <dgm:pt modelId="{2A0F9820-6248-EA42-A336-2A2BA864AFA8}" type="pres">
      <dgm:prSet presAssocID="{7C0C94A7-3659-4F4F-988C-A0441F3EB943}" presName="horz4" presStyleCnt="0"/>
      <dgm:spPr/>
    </dgm:pt>
    <dgm:pt modelId="{EDFF3AF4-F2CE-3548-948C-4BBAA9B1AB9E}" type="pres">
      <dgm:prSet presAssocID="{7C0C94A7-3659-4F4F-988C-A0441F3EB943}" presName="horzSpace4" presStyleCnt="0"/>
      <dgm:spPr/>
    </dgm:pt>
    <dgm:pt modelId="{5B5EA482-BB2C-8942-BAF8-BF4D09750255}" type="pres">
      <dgm:prSet presAssocID="{7C0C94A7-3659-4F4F-988C-A0441F3EB943}" presName="tx4" presStyleLbl="revTx" presStyleIdx="4" presStyleCnt="32">
        <dgm:presLayoutVars>
          <dgm:bulletEnabled val="1"/>
        </dgm:presLayoutVars>
      </dgm:prSet>
      <dgm:spPr/>
    </dgm:pt>
    <dgm:pt modelId="{F8AA7F93-890F-184B-A9C0-FAB67D760902}" type="pres">
      <dgm:prSet presAssocID="{40AC09FD-07AE-4541-8512-5AE0EDA4EE12}" presName="thinLine2b" presStyleLbl="callout" presStyleIdx="0" presStyleCnt="6"/>
      <dgm:spPr/>
    </dgm:pt>
    <dgm:pt modelId="{D7E3C9DE-1322-3041-9B6F-65E0BF95CB74}" type="pres">
      <dgm:prSet presAssocID="{40AC09FD-07AE-4541-8512-5AE0EDA4EE12}" presName="vertSpace2b" presStyleCnt="0"/>
      <dgm:spPr/>
    </dgm:pt>
    <dgm:pt modelId="{BA92F6A6-2C75-9D43-B84C-171273F1194B}" type="pres">
      <dgm:prSet presAssocID="{28E74479-C1B4-6A40-B26C-E146857DA776}" presName="horz2" presStyleCnt="0"/>
      <dgm:spPr/>
    </dgm:pt>
    <dgm:pt modelId="{BC0C9745-EDD7-EB43-9C00-13AF29893F33}" type="pres">
      <dgm:prSet presAssocID="{28E74479-C1B4-6A40-B26C-E146857DA776}" presName="horzSpace2" presStyleCnt="0"/>
      <dgm:spPr/>
    </dgm:pt>
    <dgm:pt modelId="{7DF6445B-F3F2-EC4F-A531-BE8D89461A59}" type="pres">
      <dgm:prSet presAssocID="{28E74479-C1B4-6A40-B26C-E146857DA776}" presName="tx2" presStyleLbl="revTx" presStyleIdx="5" presStyleCnt="32"/>
      <dgm:spPr/>
    </dgm:pt>
    <dgm:pt modelId="{386CF6BF-83BF-DB41-9591-D7C9B2A521B1}" type="pres">
      <dgm:prSet presAssocID="{28E74479-C1B4-6A40-B26C-E146857DA776}" presName="vert2" presStyleCnt="0"/>
      <dgm:spPr/>
    </dgm:pt>
    <dgm:pt modelId="{47DF6CA1-CC5C-F54A-8AD4-A30A79CA05F7}" type="pres">
      <dgm:prSet presAssocID="{EB5B5B83-F7C0-B64F-8F74-5EDA8FD193B4}" presName="horz3" presStyleCnt="0"/>
      <dgm:spPr/>
    </dgm:pt>
    <dgm:pt modelId="{46AE450F-53F3-F440-A29B-2F17DFE87CF9}" type="pres">
      <dgm:prSet presAssocID="{EB5B5B83-F7C0-B64F-8F74-5EDA8FD193B4}" presName="horzSpace3" presStyleCnt="0"/>
      <dgm:spPr/>
    </dgm:pt>
    <dgm:pt modelId="{06C9E27A-8CAB-2149-9B82-C10919E39539}" type="pres">
      <dgm:prSet presAssocID="{EB5B5B83-F7C0-B64F-8F74-5EDA8FD193B4}" presName="tx3" presStyleLbl="revTx" presStyleIdx="6" presStyleCnt="32"/>
      <dgm:spPr/>
    </dgm:pt>
    <dgm:pt modelId="{978FAC1B-1975-1042-BDC7-0BDA8775FDBC}" type="pres">
      <dgm:prSet presAssocID="{EB5B5B83-F7C0-B64F-8F74-5EDA8FD193B4}" presName="vert3" presStyleCnt="0"/>
      <dgm:spPr/>
    </dgm:pt>
    <dgm:pt modelId="{0396B254-9B82-B346-9C2C-2D05EA6F2468}" type="pres">
      <dgm:prSet presAssocID="{EB8EF9A9-4810-BA4A-AFCE-31DC13FA2794}" presName="horz4" presStyleCnt="0"/>
      <dgm:spPr/>
    </dgm:pt>
    <dgm:pt modelId="{CBC87730-745E-114D-8D48-E55DD2A7BB1A}" type="pres">
      <dgm:prSet presAssocID="{EB8EF9A9-4810-BA4A-AFCE-31DC13FA2794}" presName="horzSpace4" presStyleCnt="0"/>
      <dgm:spPr/>
    </dgm:pt>
    <dgm:pt modelId="{2E1A8DF7-923D-114C-95EE-471548EA2864}" type="pres">
      <dgm:prSet presAssocID="{EB8EF9A9-4810-BA4A-AFCE-31DC13FA2794}" presName="tx4" presStyleLbl="revTx" presStyleIdx="7" presStyleCnt="32">
        <dgm:presLayoutVars>
          <dgm:bulletEnabled val="1"/>
        </dgm:presLayoutVars>
      </dgm:prSet>
      <dgm:spPr/>
    </dgm:pt>
    <dgm:pt modelId="{239AD8B1-7E46-674C-953A-57A68044DDBA}" type="pres">
      <dgm:prSet presAssocID="{64F7F011-B316-3D42-9874-86A9E42E6279}" presName="horz4" presStyleCnt="0"/>
      <dgm:spPr/>
    </dgm:pt>
    <dgm:pt modelId="{1575266F-D268-6D43-BC97-736EFB14B5C0}" type="pres">
      <dgm:prSet presAssocID="{64F7F011-B316-3D42-9874-86A9E42E6279}" presName="horzSpace4" presStyleCnt="0"/>
      <dgm:spPr/>
    </dgm:pt>
    <dgm:pt modelId="{B0E8D12C-1514-1746-A899-15531CACE8C4}" type="pres">
      <dgm:prSet presAssocID="{64F7F011-B316-3D42-9874-86A9E42E6279}" presName="tx4" presStyleLbl="revTx" presStyleIdx="8" presStyleCnt="32">
        <dgm:presLayoutVars>
          <dgm:bulletEnabled val="1"/>
        </dgm:presLayoutVars>
      </dgm:prSet>
      <dgm:spPr/>
    </dgm:pt>
    <dgm:pt modelId="{F61E1EA1-3D0E-1744-938A-38FC7B019A63}" type="pres">
      <dgm:prSet presAssocID="{F3390BFF-AE97-3C4B-BFA7-FF4232544AE7}" presName="horz4" presStyleCnt="0"/>
      <dgm:spPr/>
    </dgm:pt>
    <dgm:pt modelId="{9CCF6486-6286-F44D-98B8-F27547C7FDA5}" type="pres">
      <dgm:prSet presAssocID="{F3390BFF-AE97-3C4B-BFA7-FF4232544AE7}" presName="horzSpace4" presStyleCnt="0"/>
      <dgm:spPr/>
    </dgm:pt>
    <dgm:pt modelId="{B0F49D0D-A00A-CA44-BA9F-86B6DC0324D6}" type="pres">
      <dgm:prSet presAssocID="{F3390BFF-AE97-3C4B-BFA7-FF4232544AE7}" presName="tx4" presStyleLbl="revTx" presStyleIdx="9" presStyleCnt="32">
        <dgm:presLayoutVars>
          <dgm:bulletEnabled val="1"/>
        </dgm:presLayoutVars>
      </dgm:prSet>
      <dgm:spPr/>
    </dgm:pt>
    <dgm:pt modelId="{FABADC6D-4CA6-E946-B9AC-16DEF860E049}" type="pres">
      <dgm:prSet presAssocID="{FA814585-107C-F04B-BB5E-0AF5E14F6B38}" presName="horz4" presStyleCnt="0"/>
      <dgm:spPr/>
    </dgm:pt>
    <dgm:pt modelId="{2AA2B889-DBB6-CA41-A969-AFFC77997BAA}" type="pres">
      <dgm:prSet presAssocID="{FA814585-107C-F04B-BB5E-0AF5E14F6B38}" presName="horzSpace4" presStyleCnt="0"/>
      <dgm:spPr/>
    </dgm:pt>
    <dgm:pt modelId="{80842E70-8DED-864F-9E55-4D4B7462AD62}" type="pres">
      <dgm:prSet presAssocID="{FA814585-107C-F04B-BB5E-0AF5E14F6B38}" presName="tx4" presStyleLbl="revTx" presStyleIdx="10" presStyleCnt="32">
        <dgm:presLayoutVars>
          <dgm:bulletEnabled val="1"/>
        </dgm:presLayoutVars>
      </dgm:prSet>
      <dgm:spPr/>
    </dgm:pt>
    <dgm:pt modelId="{F4E86CC4-A1C4-B642-A8DE-98CA312DF7F2}" type="pres">
      <dgm:prSet presAssocID="{28E74479-C1B4-6A40-B26C-E146857DA776}" presName="thinLine2b" presStyleLbl="callout" presStyleIdx="1" presStyleCnt="6"/>
      <dgm:spPr/>
    </dgm:pt>
    <dgm:pt modelId="{FFBC9B35-9B48-5C43-9986-093B6D334483}" type="pres">
      <dgm:prSet presAssocID="{28E74479-C1B4-6A40-B26C-E146857DA776}" presName="vertSpace2b" presStyleCnt="0"/>
      <dgm:spPr/>
    </dgm:pt>
    <dgm:pt modelId="{14E67426-3B27-4244-A45E-88F1A69BBEAC}" type="pres">
      <dgm:prSet presAssocID="{330BB5AD-9A07-D342-90B1-F9A2BDC1780C}" presName="horz2" presStyleCnt="0"/>
      <dgm:spPr/>
    </dgm:pt>
    <dgm:pt modelId="{C15DC2BF-8F5D-2D49-A0A1-27D1BD14569E}" type="pres">
      <dgm:prSet presAssocID="{330BB5AD-9A07-D342-90B1-F9A2BDC1780C}" presName="horzSpace2" presStyleCnt="0"/>
      <dgm:spPr/>
    </dgm:pt>
    <dgm:pt modelId="{76D581A5-4762-8440-A75E-C84E4F57B621}" type="pres">
      <dgm:prSet presAssocID="{330BB5AD-9A07-D342-90B1-F9A2BDC1780C}" presName="tx2" presStyleLbl="revTx" presStyleIdx="11" presStyleCnt="32"/>
      <dgm:spPr/>
    </dgm:pt>
    <dgm:pt modelId="{A980F6CB-2FB6-C44B-8D92-71510014B253}" type="pres">
      <dgm:prSet presAssocID="{330BB5AD-9A07-D342-90B1-F9A2BDC1780C}" presName="vert2" presStyleCnt="0"/>
      <dgm:spPr/>
    </dgm:pt>
    <dgm:pt modelId="{C6ED78F6-F802-D94B-B5FC-046F7ACCD4DE}" type="pres">
      <dgm:prSet presAssocID="{FB8C9E64-A4A9-104C-A56D-CDABA01D421D}" presName="horz3" presStyleCnt="0"/>
      <dgm:spPr/>
    </dgm:pt>
    <dgm:pt modelId="{DAE2CB91-2A64-6A4B-9BFE-8193A7132F85}" type="pres">
      <dgm:prSet presAssocID="{FB8C9E64-A4A9-104C-A56D-CDABA01D421D}" presName="horzSpace3" presStyleCnt="0"/>
      <dgm:spPr/>
    </dgm:pt>
    <dgm:pt modelId="{D43D3170-2202-3141-A5B5-FFE38DC68F35}" type="pres">
      <dgm:prSet presAssocID="{FB8C9E64-A4A9-104C-A56D-CDABA01D421D}" presName="tx3" presStyleLbl="revTx" presStyleIdx="12" presStyleCnt="32"/>
      <dgm:spPr/>
    </dgm:pt>
    <dgm:pt modelId="{95C36440-B7D1-D047-A9E1-72923044D708}" type="pres">
      <dgm:prSet presAssocID="{FB8C9E64-A4A9-104C-A56D-CDABA01D421D}" presName="vert3" presStyleCnt="0"/>
      <dgm:spPr/>
    </dgm:pt>
    <dgm:pt modelId="{AF5F59B4-7B8E-FB4C-A5CD-B3080296FA55}" type="pres">
      <dgm:prSet presAssocID="{DB7548E5-BA21-1542-9167-41ED3CF6283D}" presName="horz4" presStyleCnt="0"/>
      <dgm:spPr/>
    </dgm:pt>
    <dgm:pt modelId="{8581B2BD-CA2E-2C4A-B8A5-CDD118A3C168}" type="pres">
      <dgm:prSet presAssocID="{DB7548E5-BA21-1542-9167-41ED3CF6283D}" presName="horzSpace4" presStyleCnt="0"/>
      <dgm:spPr/>
    </dgm:pt>
    <dgm:pt modelId="{D5BAB578-9425-6D4D-8088-36C124132B50}" type="pres">
      <dgm:prSet presAssocID="{DB7548E5-BA21-1542-9167-41ED3CF6283D}" presName="tx4" presStyleLbl="revTx" presStyleIdx="13" presStyleCnt="32">
        <dgm:presLayoutVars>
          <dgm:bulletEnabled val="1"/>
        </dgm:presLayoutVars>
      </dgm:prSet>
      <dgm:spPr/>
    </dgm:pt>
    <dgm:pt modelId="{9C1D516E-F937-C24D-BE83-FA843CEE8293}" type="pres">
      <dgm:prSet presAssocID="{ABA1B100-31F9-6C41-9578-3C0E55278A52}" presName="horz4" presStyleCnt="0"/>
      <dgm:spPr/>
    </dgm:pt>
    <dgm:pt modelId="{5DB9E39F-1E95-2A44-821F-9E6A18173B6B}" type="pres">
      <dgm:prSet presAssocID="{ABA1B100-31F9-6C41-9578-3C0E55278A52}" presName="horzSpace4" presStyleCnt="0"/>
      <dgm:spPr/>
    </dgm:pt>
    <dgm:pt modelId="{38A69E14-A396-B743-8443-E3E06F028B80}" type="pres">
      <dgm:prSet presAssocID="{ABA1B100-31F9-6C41-9578-3C0E55278A52}" presName="tx4" presStyleLbl="revTx" presStyleIdx="14" presStyleCnt="32">
        <dgm:presLayoutVars>
          <dgm:bulletEnabled val="1"/>
        </dgm:presLayoutVars>
      </dgm:prSet>
      <dgm:spPr/>
    </dgm:pt>
    <dgm:pt modelId="{99CD45D9-D750-2D42-89A5-44EFFB8814ED}" type="pres">
      <dgm:prSet presAssocID="{9BF6283F-E40E-8D47-94BE-4FD9F6397DAC}" presName="horz4" presStyleCnt="0"/>
      <dgm:spPr/>
    </dgm:pt>
    <dgm:pt modelId="{B4ABCF8A-0A80-1D46-B10E-2D0DDCB19E54}" type="pres">
      <dgm:prSet presAssocID="{9BF6283F-E40E-8D47-94BE-4FD9F6397DAC}" presName="horzSpace4" presStyleCnt="0"/>
      <dgm:spPr/>
    </dgm:pt>
    <dgm:pt modelId="{F02B95DD-AD98-FC4B-AB9B-4A633204534B}" type="pres">
      <dgm:prSet presAssocID="{9BF6283F-E40E-8D47-94BE-4FD9F6397DAC}" presName="tx4" presStyleLbl="revTx" presStyleIdx="15" presStyleCnt="32">
        <dgm:presLayoutVars>
          <dgm:bulletEnabled val="1"/>
        </dgm:presLayoutVars>
      </dgm:prSet>
      <dgm:spPr/>
    </dgm:pt>
    <dgm:pt modelId="{EA2FD41F-7C00-5F47-A9E4-0F687AE3F2D9}" type="pres">
      <dgm:prSet presAssocID="{330BB5AD-9A07-D342-90B1-F9A2BDC1780C}" presName="thinLine2b" presStyleLbl="callout" presStyleIdx="2" presStyleCnt="6"/>
      <dgm:spPr/>
    </dgm:pt>
    <dgm:pt modelId="{9D443464-4BF5-E247-B817-31A2A142D28C}" type="pres">
      <dgm:prSet presAssocID="{330BB5AD-9A07-D342-90B1-F9A2BDC1780C}" presName="vertSpace2b" presStyleCnt="0"/>
      <dgm:spPr/>
    </dgm:pt>
    <dgm:pt modelId="{95C270B0-5E22-DC43-A0AF-647B6AA681FB}" type="pres">
      <dgm:prSet presAssocID="{6DDCD7F2-5ABB-714F-9B2E-B60DB5B86DC0}" presName="horz2" presStyleCnt="0"/>
      <dgm:spPr/>
    </dgm:pt>
    <dgm:pt modelId="{60F6F6A0-CCCD-254E-B179-F2182236E166}" type="pres">
      <dgm:prSet presAssocID="{6DDCD7F2-5ABB-714F-9B2E-B60DB5B86DC0}" presName="horzSpace2" presStyleCnt="0"/>
      <dgm:spPr/>
    </dgm:pt>
    <dgm:pt modelId="{FF2EF379-0DEA-6C48-AB8A-6A5BBB928E03}" type="pres">
      <dgm:prSet presAssocID="{6DDCD7F2-5ABB-714F-9B2E-B60DB5B86DC0}" presName="tx2" presStyleLbl="revTx" presStyleIdx="16" presStyleCnt="32"/>
      <dgm:spPr/>
    </dgm:pt>
    <dgm:pt modelId="{D35B5491-986D-2642-AD36-D5364302F35A}" type="pres">
      <dgm:prSet presAssocID="{6DDCD7F2-5ABB-714F-9B2E-B60DB5B86DC0}" presName="vert2" presStyleCnt="0"/>
      <dgm:spPr/>
    </dgm:pt>
    <dgm:pt modelId="{04977488-BDA0-0043-A27C-A0037A61B8CA}" type="pres">
      <dgm:prSet presAssocID="{E939A374-7E11-9B43-9311-3D6700F602BA}" presName="horz3" presStyleCnt="0"/>
      <dgm:spPr/>
    </dgm:pt>
    <dgm:pt modelId="{F98324EE-9346-964D-9B0C-99AE560960F6}" type="pres">
      <dgm:prSet presAssocID="{E939A374-7E11-9B43-9311-3D6700F602BA}" presName="horzSpace3" presStyleCnt="0"/>
      <dgm:spPr/>
    </dgm:pt>
    <dgm:pt modelId="{10297AC4-12BE-4949-89A9-3C9AAA8CD273}" type="pres">
      <dgm:prSet presAssocID="{E939A374-7E11-9B43-9311-3D6700F602BA}" presName="tx3" presStyleLbl="revTx" presStyleIdx="17" presStyleCnt="32"/>
      <dgm:spPr/>
    </dgm:pt>
    <dgm:pt modelId="{0FF926FC-522D-B442-B7B6-D93BAE216965}" type="pres">
      <dgm:prSet presAssocID="{E939A374-7E11-9B43-9311-3D6700F602BA}" presName="vert3" presStyleCnt="0"/>
      <dgm:spPr/>
    </dgm:pt>
    <dgm:pt modelId="{2911D33F-94A3-9D44-AF9A-7432DCE7EDE6}" type="pres">
      <dgm:prSet presAssocID="{5B8CE96A-F95B-8541-96F2-C01CE48969A5}" presName="horz4" presStyleCnt="0"/>
      <dgm:spPr/>
    </dgm:pt>
    <dgm:pt modelId="{0174E2D4-8A58-B84D-8A26-FDE38D5656A7}" type="pres">
      <dgm:prSet presAssocID="{5B8CE96A-F95B-8541-96F2-C01CE48969A5}" presName="horzSpace4" presStyleCnt="0"/>
      <dgm:spPr/>
    </dgm:pt>
    <dgm:pt modelId="{3C0F2862-9F3C-9E4C-9DEF-7F27FD7AC074}" type="pres">
      <dgm:prSet presAssocID="{5B8CE96A-F95B-8541-96F2-C01CE48969A5}" presName="tx4" presStyleLbl="revTx" presStyleIdx="18" presStyleCnt="32">
        <dgm:presLayoutVars>
          <dgm:bulletEnabled val="1"/>
        </dgm:presLayoutVars>
      </dgm:prSet>
      <dgm:spPr/>
    </dgm:pt>
    <dgm:pt modelId="{30D862AD-4C15-CD47-BC1F-3063C954BA6A}" type="pres">
      <dgm:prSet presAssocID="{6DDCD7F2-5ABB-714F-9B2E-B60DB5B86DC0}" presName="thinLine2b" presStyleLbl="callout" presStyleIdx="3" presStyleCnt="6"/>
      <dgm:spPr/>
    </dgm:pt>
    <dgm:pt modelId="{C4044AB6-FB59-4A42-899D-16D52E8DC983}" type="pres">
      <dgm:prSet presAssocID="{6DDCD7F2-5ABB-714F-9B2E-B60DB5B86DC0}" presName="vertSpace2b" presStyleCnt="0"/>
      <dgm:spPr/>
    </dgm:pt>
    <dgm:pt modelId="{788FCA73-931F-1349-9C43-97F6C5BFE7E4}" type="pres">
      <dgm:prSet presAssocID="{CE2992FB-57D0-8643-B357-18F114B21DF8}" presName="horz2" presStyleCnt="0"/>
      <dgm:spPr/>
    </dgm:pt>
    <dgm:pt modelId="{DBE30827-1F78-FE40-8285-CD9F58CC1D61}" type="pres">
      <dgm:prSet presAssocID="{CE2992FB-57D0-8643-B357-18F114B21DF8}" presName="horzSpace2" presStyleCnt="0"/>
      <dgm:spPr/>
    </dgm:pt>
    <dgm:pt modelId="{B1626BB9-BBF6-CB41-838B-38C54280AC49}" type="pres">
      <dgm:prSet presAssocID="{CE2992FB-57D0-8643-B357-18F114B21DF8}" presName="tx2" presStyleLbl="revTx" presStyleIdx="19" presStyleCnt="32"/>
      <dgm:spPr/>
    </dgm:pt>
    <dgm:pt modelId="{F1DD9B1A-86D7-1842-B509-4F4283C58B1B}" type="pres">
      <dgm:prSet presAssocID="{CE2992FB-57D0-8643-B357-18F114B21DF8}" presName="vert2" presStyleCnt="0"/>
      <dgm:spPr/>
    </dgm:pt>
    <dgm:pt modelId="{B07ACBED-FB20-BB4D-9663-64AA24AB27ED}" type="pres">
      <dgm:prSet presAssocID="{90067210-D603-4442-B7F3-C1BAB2148721}" presName="horz3" presStyleCnt="0"/>
      <dgm:spPr/>
    </dgm:pt>
    <dgm:pt modelId="{D22FE674-21A1-FB44-B0FC-18327B9E7152}" type="pres">
      <dgm:prSet presAssocID="{90067210-D603-4442-B7F3-C1BAB2148721}" presName="horzSpace3" presStyleCnt="0"/>
      <dgm:spPr/>
    </dgm:pt>
    <dgm:pt modelId="{40E48AA4-5466-2E46-AF74-9173381DFB36}" type="pres">
      <dgm:prSet presAssocID="{90067210-D603-4442-B7F3-C1BAB2148721}" presName="tx3" presStyleLbl="revTx" presStyleIdx="20" presStyleCnt="32"/>
      <dgm:spPr/>
    </dgm:pt>
    <dgm:pt modelId="{BBCFCB6B-8A54-E144-A493-7CC17170E40C}" type="pres">
      <dgm:prSet presAssocID="{90067210-D603-4442-B7F3-C1BAB2148721}" presName="vert3" presStyleCnt="0"/>
      <dgm:spPr/>
    </dgm:pt>
    <dgm:pt modelId="{67406033-26FC-E246-A204-57384C1FE3B9}" type="pres">
      <dgm:prSet presAssocID="{ED1E5522-D2B0-4B45-9B51-FAFCB6072F0E}" presName="horz4" presStyleCnt="0"/>
      <dgm:spPr/>
    </dgm:pt>
    <dgm:pt modelId="{AE839689-C65D-D144-9738-7E12A0DBA692}" type="pres">
      <dgm:prSet presAssocID="{ED1E5522-D2B0-4B45-9B51-FAFCB6072F0E}" presName="horzSpace4" presStyleCnt="0"/>
      <dgm:spPr/>
    </dgm:pt>
    <dgm:pt modelId="{96C8D20B-4752-1E42-9F0F-A54F58303C9A}" type="pres">
      <dgm:prSet presAssocID="{ED1E5522-D2B0-4B45-9B51-FAFCB6072F0E}" presName="tx4" presStyleLbl="revTx" presStyleIdx="21" presStyleCnt="32">
        <dgm:presLayoutVars>
          <dgm:bulletEnabled val="1"/>
        </dgm:presLayoutVars>
      </dgm:prSet>
      <dgm:spPr/>
    </dgm:pt>
    <dgm:pt modelId="{5ECD6DCC-7471-9343-9DE2-EBCB1D577BD1}" type="pres">
      <dgm:prSet presAssocID="{49219C57-DD96-CB47-99AD-26A6E506305D}" presName="horz4" presStyleCnt="0"/>
      <dgm:spPr/>
    </dgm:pt>
    <dgm:pt modelId="{720FF25E-ADF7-3E4B-B010-FD4A566A8019}" type="pres">
      <dgm:prSet presAssocID="{49219C57-DD96-CB47-99AD-26A6E506305D}" presName="horzSpace4" presStyleCnt="0"/>
      <dgm:spPr/>
    </dgm:pt>
    <dgm:pt modelId="{D1AF10B7-31CF-D447-8219-6D27DA755384}" type="pres">
      <dgm:prSet presAssocID="{49219C57-DD96-CB47-99AD-26A6E506305D}" presName="tx4" presStyleLbl="revTx" presStyleIdx="22" presStyleCnt="32">
        <dgm:presLayoutVars>
          <dgm:bulletEnabled val="1"/>
        </dgm:presLayoutVars>
      </dgm:prSet>
      <dgm:spPr/>
    </dgm:pt>
    <dgm:pt modelId="{6828ECFD-6256-3A41-8C83-E5D3F59A12B6}" type="pres">
      <dgm:prSet presAssocID="{5438B41D-9C15-3C49-9F01-4CD9394FA7F7}" presName="horz4" presStyleCnt="0"/>
      <dgm:spPr/>
    </dgm:pt>
    <dgm:pt modelId="{24F33ABA-C6AC-2E4A-925B-1E5D8533B012}" type="pres">
      <dgm:prSet presAssocID="{5438B41D-9C15-3C49-9F01-4CD9394FA7F7}" presName="horzSpace4" presStyleCnt="0"/>
      <dgm:spPr/>
    </dgm:pt>
    <dgm:pt modelId="{8A8B0CB1-ACC7-0A40-89AD-A83AD5392416}" type="pres">
      <dgm:prSet presAssocID="{5438B41D-9C15-3C49-9F01-4CD9394FA7F7}" presName="tx4" presStyleLbl="revTx" presStyleIdx="23" presStyleCnt="32">
        <dgm:presLayoutVars>
          <dgm:bulletEnabled val="1"/>
        </dgm:presLayoutVars>
      </dgm:prSet>
      <dgm:spPr/>
    </dgm:pt>
    <dgm:pt modelId="{C3EF6750-8434-3346-9375-72AF15613AD6}" type="pres">
      <dgm:prSet presAssocID="{CE2992FB-57D0-8643-B357-18F114B21DF8}" presName="thinLine2b" presStyleLbl="callout" presStyleIdx="4" presStyleCnt="6"/>
      <dgm:spPr/>
    </dgm:pt>
    <dgm:pt modelId="{0EAF0AF8-E6C5-574C-856A-F9910A067DF4}" type="pres">
      <dgm:prSet presAssocID="{CE2992FB-57D0-8643-B357-18F114B21DF8}" presName="vertSpace2b" presStyleCnt="0"/>
      <dgm:spPr/>
    </dgm:pt>
    <dgm:pt modelId="{AEA90167-B71A-D14A-B9E5-E1E6FA48131A}" type="pres">
      <dgm:prSet presAssocID="{63DF248C-CF05-C544-AE10-9AAAA947099B}" presName="horz2" presStyleCnt="0"/>
      <dgm:spPr/>
    </dgm:pt>
    <dgm:pt modelId="{03069BFC-4A1F-8D42-AFCD-DEBBF58CAD3A}" type="pres">
      <dgm:prSet presAssocID="{63DF248C-CF05-C544-AE10-9AAAA947099B}" presName="horzSpace2" presStyleCnt="0"/>
      <dgm:spPr/>
    </dgm:pt>
    <dgm:pt modelId="{B849E142-2CB5-764B-B12F-7F76638E4426}" type="pres">
      <dgm:prSet presAssocID="{63DF248C-CF05-C544-AE10-9AAAA947099B}" presName="tx2" presStyleLbl="revTx" presStyleIdx="24" presStyleCnt="32"/>
      <dgm:spPr/>
    </dgm:pt>
    <dgm:pt modelId="{CFAFB471-A7C3-6F49-AA06-6D2BAD24F944}" type="pres">
      <dgm:prSet presAssocID="{63DF248C-CF05-C544-AE10-9AAAA947099B}" presName="vert2" presStyleCnt="0"/>
      <dgm:spPr/>
    </dgm:pt>
    <dgm:pt modelId="{13D62D6F-9CA6-A74E-BC3D-1063D27A4527}" type="pres">
      <dgm:prSet presAssocID="{4FEDE139-E538-1F41-9F3E-3221B87C8E95}" presName="horz3" presStyleCnt="0"/>
      <dgm:spPr/>
    </dgm:pt>
    <dgm:pt modelId="{63BE219F-76A1-2247-A1A7-023A2BC3FECC}" type="pres">
      <dgm:prSet presAssocID="{4FEDE139-E538-1F41-9F3E-3221B87C8E95}" presName="horzSpace3" presStyleCnt="0"/>
      <dgm:spPr/>
    </dgm:pt>
    <dgm:pt modelId="{5F843C38-E750-8448-A2CA-2E330698F749}" type="pres">
      <dgm:prSet presAssocID="{4FEDE139-E538-1F41-9F3E-3221B87C8E95}" presName="tx3" presStyleLbl="revTx" presStyleIdx="25" presStyleCnt="32"/>
      <dgm:spPr/>
    </dgm:pt>
    <dgm:pt modelId="{7CF96D39-DA80-6044-A549-2CA04B880C6A}" type="pres">
      <dgm:prSet presAssocID="{4FEDE139-E538-1F41-9F3E-3221B87C8E95}" presName="vert3" presStyleCnt="0"/>
      <dgm:spPr/>
    </dgm:pt>
    <dgm:pt modelId="{966CD65F-6362-A445-A9C6-1786D279195F}" type="pres">
      <dgm:prSet presAssocID="{CD920BA7-DBAE-4445-9087-558D1A69B1C3}" presName="horz4" presStyleCnt="0"/>
      <dgm:spPr/>
    </dgm:pt>
    <dgm:pt modelId="{6A6165FF-73CF-914C-B54C-4BBD622BFDFE}" type="pres">
      <dgm:prSet presAssocID="{CD920BA7-DBAE-4445-9087-558D1A69B1C3}" presName="horzSpace4" presStyleCnt="0"/>
      <dgm:spPr/>
    </dgm:pt>
    <dgm:pt modelId="{EDD18333-99E0-B246-9300-94D52920B3F9}" type="pres">
      <dgm:prSet presAssocID="{CD920BA7-DBAE-4445-9087-558D1A69B1C3}" presName="tx4" presStyleLbl="revTx" presStyleIdx="26" presStyleCnt="32">
        <dgm:presLayoutVars>
          <dgm:bulletEnabled val="1"/>
        </dgm:presLayoutVars>
      </dgm:prSet>
      <dgm:spPr/>
    </dgm:pt>
    <dgm:pt modelId="{3365658B-EE56-0B4F-AD46-A47E997E7C3F}" type="pres">
      <dgm:prSet presAssocID="{98810BCA-C4EF-3246-B90D-7E4D8137A023}" presName="horz4" presStyleCnt="0"/>
      <dgm:spPr/>
    </dgm:pt>
    <dgm:pt modelId="{4CD6B51B-C9CB-C941-A8EA-4E672291EDB7}" type="pres">
      <dgm:prSet presAssocID="{98810BCA-C4EF-3246-B90D-7E4D8137A023}" presName="horzSpace4" presStyleCnt="0"/>
      <dgm:spPr/>
    </dgm:pt>
    <dgm:pt modelId="{DE618B6F-1968-114B-97CE-EC965A19B9F9}" type="pres">
      <dgm:prSet presAssocID="{98810BCA-C4EF-3246-B90D-7E4D8137A023}" presName="tx4" presStyleLbl="revTx" presStyleIdx="27" presStyleCnt="32">
        <dgm:presLayoutVars>
          <dgm:bulletEnabled val="1"/>
        </dgm:presLayoutVars>
      </dgm:prSet>
      <dgm:spPr/>
    </dgm:pt>
    <dgm:pt modelId="{ACC3287E-6670-034F-8C44-6F2EA9B3B1A6}" type="pres">
      <dgm:prSet presAssocID="{3C1122F6-65DE-A042-A3D4-BEFFEE108B5A}" presName="horz4" presStyleCnt="0"/>
      <dgm:spPr/>
    </dgm:pt>
    <dgm:pt modelId="{A1C8BC74-DC94-6346-AD90-B30B12BE16D3}" type="pres">
      <dgm:prSet presAssocID="{3C1122F6-65DE-A042-A3D4-BEFFEE108B5A}" presName="horzSpace4" presStyleCnt="0"/>
      <dgm:spPr/>
    </dgm:pt>
    <dgm:pt modelId="{4D81DA22-8AF4-6E48-AD0E-2F594862D959}" type="pres">
      <dgm:prSet presAssocID="{3C1122F6-65DE-A042-A3D4-BEFFEE108B5A}" presName="tx4" presStyleLbl="revTx" presStyleIdx="28" presStyleCnt="32">
        <dgm:presLayoutVars>
          <dgm:bulletEnabled val="1"/>
        </dgm:presLayoutVars>
      </dgm:prSet>
      <dgm:spPr/>
    </dgm:pt>
    <dgm:pt modelId="{FF033100-80F8-F94E-8823-B9C008162940}" type="pres">
      <dgm:prSet presAssocID="{671C69AD-C6B2-6747-B738-946E842C4BE4}" presName="horz4" presStyleCnt="0"/>
      <dgm:spPr/>
    </dgm:pt>
    <dgm:pt modelId="{08C1BA3A-06F8-0C4B-BE80-1EDA523E58BE}" type="pres">
      <dgm:prSet presAssocID="{671C69AD-C6B2-6747-B738-946E842C4BE4}" presName="horzSpace4" presStyleCnt="0"/>
      <dgm:spPr/>
    </dgm:pt>
    <dgm:pt modelId="{A05E3E80-8601-DA4E-ACAA-E14E8B8B8688}" type="pres">
      <dgm:prSet presAssocID="{671C69AD-C6B2-6747-B738-946E842C4BE4}" presName="tx4" presStyleLbl="revTx" presStyleIdx="29" presStyleCnt="32">
        <dgm:presLayoutVars>
          <dgm:bulletEnabled val="1"/>
        </dgm:presLayoutVars>
      </dgm:prSet>
      <dgm:spPr/>
    </dgm:pt>
    <dgm:pt modelId="{443ABBAF-FB84-634A-BE71-FB87E708A4AF}" type="pres">
      <dgm:prSet presAssocID="{A3B07B9B-6246-5149-9C8A-B52AD8B804B2}" presName="horz4" presStyleCnt="0"/>
      <dgm:spPr/>
    </dgm:pt>
    <dgm:pt modelId="{2697556B-867D-284D-9616-81B889C0F0F9}" type="pres">
      <dgm:prSet presAssocID="{A3B07B9B-6246-5149-9C8A-B52AD8B804B2}" presName="horzSpace4" presStyleCnt="0"/>
      <dgm:spPr/>
    </dgm:pt>
    <dgm:pt modelId="{7379B76C-96AE-7D45-B451-C60005422E45}" type="pres">
      <dgm:prSet presAssocID="{A3B07B9B-6246-5149-9C8A-B52AD8B804B2}" presName="tx4" presStyleLbl="revTx" presStyleIdx="30" presStyleCnt="32">
        <dgm:presLayoutVars>
          <dgm:bulletEnabled val="1"/>
        </dgm:presLayoutVars>
      </dgm:prSet>
      <dgm:spPr/>
    </dgm:pt>
    <dgm:pt modelId="{9F66D5B8-0A09-8746-B4A9-47D989EE1EDC}" type="pres">
      <dgm:prSet presAssocID="{BD96951D-2313-9649-AA94-FE2457A37B11}" presName="horz4" presStyleCnt="0"/>
      <dgm:spPr/>
    </dgm:pt>
    <dgm:pt modelId="{B9FFC9FB-B23F-0848-8B8D-F82AE88C2C15}" type="pres">
      <dgm:prSet presAssocID="{BD96951D-2313-9649-AA94-FE2457A37B11}" presName="horzSpace4" presStyleCnt="0"/>
      <dgm:spPr/>
    </dgm:pt>
    <dgm:pt modelId="{36747CE2-4D25-E14C-B4C5-6B1F64A662DB}" type="pres">
      <dgm:prSet presAssocID="{BD96951D-2313-9649-AA94-FE2457A37B11}" presName="tx4" presStyleLbl="revTx" presStyleIdx="31" presStyleCnt="32">
        <dgm:presLayoutVars>
          <dgm:bulletEnabled val="1"/>
        </dgm:presLayoutVars>
      </dgm:prSet>
      <dgm:spPr/>
    </dgm:pt>
    <dgm:pt modelId="{DB2BA39A-979B-0F45-84F8-3BD235E212C8}" type="pres">
      <dgm:prSet presAssocID="{63DF248C-CF05-C544-AE10-9AAAA947099B}" presName="thinLine2b" presStyleLbl="callout" presStyleIdx="5" presStyleCnt="6"/>
      <dgm:spPr/>
    </dgm:pt>
    <dgm:pt modelId="{95EA8BFD-1781-4C45-84A7-462152C0510D}" type="pres">
      <dgm:prSet presAssocID="{63DF248C-CF05-C544-AE10-9AAAA947099B}" presName="vertSpace2b" presStyleCnt="0"/>
      <dgm:spPr/>
    </dgm:pt>
  </dgm:ptLst>
  <dgm:cxnLst>
    <dgm:cxn modelId="{6167E203-19AC-4348-BA41-91C8073104F9}" type="presOf" srcId="{4FEDE139-E538-1F41-9F3E-3221B87C8E95}" destId="{5F843C38-E750-8448-A2CA-2E330698F749}" srcOrd="0" destOrd="0" presId="urn:microsoft.com/office/officeart/2008/layout/LinedList"/>
    <dgm:cxn modelId="{8F6BDA14-BA8E-1B45-8713-7773EABFF917}" type="presOf" srcId="{F3390BFF-AE97-3C4B-BFA7-FF4232544AE7}" destId="{B0F49D0D-A00A-CA44-BA9F-86B6DC0324D6}" srcOrd="0" destOrd="0" presId="urn:microsoft.com/office/officeart/2008/layout/LinedList"/>
    <dgm:cxn modelId="{32B1F714-521A-0745-97EB-EABEBC789D02}" srcId="{90067210-D603-4442-B7F3-C1BAB2148721}" destId="{5438B41D-9C15-3C49-9F01-4CD9394FA7F7}" srcOrd="2" destOrd="0" parTransId="{BB5363DC-2978-704E-8E07-6703F053F63E}" sibTransId="{9E0C3688-C732-3041-94C2-9F14B721E227}"/>
    <dgm:cxn modelId="{D1C98E15-777E-374D-9667-1362A8CB3EFC}" type="presOf" srcId="{7592BBF6-C470-E743-A234-A708113B0F52}" destId="{27D9DB90-756A-F346-90EF-40224636A578}" srcOrd="0" destOrd="0" presId="urn:microsoft.com/office/officeart/2008/layout/LinedList"/>
    <dgm:cxn modelId="{FD7C221C-3F02-034B-8294-BB635C41FF85}" type="presOf" srcId="{EB5B5B83-F7C0-B64F-8F74-5EDA8FD193B4}" destId="{06C9E27A-8CAB-2149-9B82-C10919E39539}" srcOrd="0" destOrd="0" presId="urn:microsoft.com/office/officeart/2008/layout/LinedList"/>
    <dgm:cxn modelId="{25140328-F206-1C48-A587-2D22B698CAE4}" type="presOf" srcId="{CE2992FB-57D0-8643-B357-18F114B21DF8}" destId="{B1626BB9-BBF6-CB41-838B-38C54280AC49}" srcOrd="0" destOrd="0" presId="urn:microsoft.com/office/officeart/2008/layout/LinedList"/>
    <dgm:cxn modelId="{30B7DF28-C63D-C847-999B-DFC81664931A}" srcId="{8F49C61C-56BD-8340-8812-B9DFE4F399EF}" destId="{330BB5AD-9A07-D342-90B1-F9A2BDC1780C}" srcOrd="2" destOrd="0" parTransId="{BF6090E5-A0A3-B647-807A-8B437D8FA3B1}" sibTransId="{16F97279-227A-4744-9B98-E67D03D1E5FE}"/>
    <dgm:cxn modelId="{A4D5682A-1241-3B4F-B012-A005A40DB321}" type="presOf" srcId="{98810BCA-C4EF-3246-B90D-7E4D8137A023}" destId="{DE618B6F-1968-114B-97CE-EC965A19B9F9}" srcOrd="0" destOrd="0" presId="urn:microsoft.com/office/officeart/2008/layout/LinedList"/>
    <dgm:cxn modelId="{37CB3F39-F4C0-A640-AA37-18718007C761}" srcId="{4FEDE139-E538-1F41-9F3E-3221B87C8E95}" destId="{A3B07B9B-6246-5149-9C8A-B52AD8B804B2}" srcOrd="4" destOrd="0" parTransId="{CF7E1696-5F43-E84B-B429-03EE62C4A37A}" sibTransId="{0E98E802-CB01-4349-84DA-0A14C92C2196}"/>
    <dgm:cxn modelId="{751C013B-3B9D-8E45-B418-6A175EFFDD9A}" srcId="{FB8C9E64-A4A9-104C-A56D-CDABA01D421D}" destId="{DB7548E5-BA21-1542-9167-41ED3CF6283D}" srcOrd="0" destOrd="0" parTransId="{99BB6368-4888-E64F-AC67-87FF6A4C0A20}" sibTransId="{C6AE3115-450A-614C-B79A-A5C8B44CAFAD}"/>
    <dgm:cxn modelId="{D96A863D-9B51-864C-9364-6B5F3760AA38}" srcId="{FB8C9E64-A4A9-104C-A56D-CDABA01D421D}" destId="{ABA1B100-31F9-6C41-9578-3C0E55278A52}" srcOrd="1" destOrd="0" parTransId="{07452CDB-1386-A946-8B56-83C48B70BFE3}" sibTransId="{F25B4551-A891-2943-9016-84756E2BAD33}"/>
    <dgm:cxn modelId="{57828B3D-A4F5-CE4E-8E00-7B07FDFE6BEE}" srcId="{FB8C9E64-A4A9-104C-A56D-CDABA01D421D}" destId="{9BF6283F-E40E-8D47-94BE-4FD9F6397DAC}" srcOrd="2" destOrd="0" parTransId="{4981B46F-8C03-8940-A23C-B3F569C0F1B9}" sibTransId="{C00A2294-2947-2B43-A57A-026D2937C8BF}"/>
    <dgm:cxn modelId="{15890F40-A719-6544-A1AA-C2C28AF6194B}" type="presOf" srcId="{1750ED42-D500-9A44-84C8-0873D975C5B4}" destId="{2043FA20-5094-DB4C-B366-F594D6715C5D}" srcOrd="0" destOrd="0" presId="urn:microsoft.com/office/officeart/2008/layout/LinedList"/>
    <dgm:cxn modelId="{B4C4D143-ADDD-4C45-B21D-CE690F52C9AC}" type="presOf" srcId="{DB7548E5-BA21-1542-9167-41ED3CF6283D}" destId="{D5BAB578-9425-6D4D-8088-36C124132B50}" srcOrd="0" destOrd="0" presId="urn:microsoft.com/office/officeart/2008/layout/LinedList"/>
    <dgm:cxn modelId="{4104A644-38A0-1A47-BEDE-E085EE5977AB}" type="presOf" srcId="{671C69AD-C6B2-6747-B738-946E842C4BE4}" destId="{A05E3E80-8601-DA4E-ACAA-E14E8B8B8688}" srcOrd="0" destOrd="0" presId="urn:microsoft.com/office/officeart/2008/layout/LinedList"/>
    <dgm:cxn modelId="{D725C84F-B9D9-E946-AFF6-077BEC372150}" srcId="{4FEDE139-E538-1F41-9F3E-3221B87C8E95}" destId="{BD96951D-2313-9649-AA94-FE2457A37B11}" srcOrd="5" destOrd="0" parTransId="{F72E04C3-4B61-9B49-BEB3-DE9134A439C1}" sibTransId="{B60BFA3B-7C75-2E44-8F58-6656E16B1F45}"/>
    <dgm:cxn modelId="{AD1BFA52-8DDC-4542-8985-D0DAFCDACA10}" srcId="{F9C2299F-CE08-D542-BE66-513309E21B17}" destId="{8F49C61C-56BD-8340-8812-B9DFE4F399EF}" srcOrd="0" destOrd="0" parTransId="{566BA9F6-F032-6E4D-8C71-AA709B1E8C59}" sibTransId="{7CA345AF-6FA6-9B48-8EA9-48C95691F65E}"/>
    <dgm:cxn modelId="{7C08EF55-7C36-B74E-8719-BC5953B06EB3}" srcId="{4FEDE139-E538-1F41-9F3E-3221B87C8E95}" destId="{98810BCA-C4EF-3246-B90D-7E4D8137A023}" srcOrd="1" destOrd="0" parTransId="{3EEA571D-9C37-C34D-A42A-E0B35A272B5F}" sibTransId="{2FD888A3-D0ED-7E4B-85CB-8CA0E2840187}"/>
    <dgm:cxn modelId="{636B075F-1733-9741-85EB-E7B89168B21F}" type="presOf" srcId="{8F49C61C-56BD-8340-8812-B9DFE4F399EF}" destId="{AA008E60-A169-C243-8FDE-7E58A3A38A02}" srcOrd="0" destOrd="0" presId="urn:microsoft.com/office/officeart/2008/layout/LinedList"/>
    <dgm:cxn modelId="{4FB6E161-A44B-1145-99D7-116C1BD6EC0C}" srcId="{EB5B5B83-F7C0-B64F-8F74-5EDA8FD193B4}" destId="{EB8EF9A9-4810-BA4A-AFCE-31DC13FA2794}" srcOrd="0" destOrd="0" parTransId="{B6C1B78D-A794-FC42-8AAC-BD96B4F0EE92}" sibTransId="{ED663F1B-E216-7B4B-9624-83600AB3E4C9}"/>
    <dgm:cxn modelId="{0D307E63-2477-3844-BA55-555FFA173421}" type="presOf" srcId="{BD96951D-2313-9649-AA94-FE2457A37B11}" destId="{36747CE2-4D25-E14C-B4C5-6B1F64A662DB}" srcOrd="0" destOrd="0" presId="urn:microsoft.com/office/officeart/2008/layout/LinedList"/>
    <dgm:cxn modelId="{2123EA67-2AE5-AA42-B3AD-8102C816BE01}" type="presOf" srcId="{63DF248C-CF05-C544-AE10-9AAAA947099B}" destId="{B849E142-2CB5-764B-B12F-7F76638E4426}" srcOrd="0" destOrd="0" presId="urn:microsoft.com/office/officeart/2008/layout/LinedList"/>
    <dgm:cxn modelId="{2F94726D-3129-BB4E-995E-3B885ACA834F}" srcId="{28E74479-C1B4-6A40-B26C-E146857DA776}" destId="{EB5B5B83-F7C0-B64F-8F74-5EDA8FD193B4}" srcOrd="0" destOrd="0" parTransId="{FDA112D4-6A37-3142-8376-F3AB6A807C5D}" sibTransId="{F927DF73-0DFC-804A-87EC-BD0DDDDCB725}"/>
    <dgm:cxn modelId="{663ADB71-2250-F446-AC67-2F402AB4B4F6}" srcId="{330BB5AD-9A07-D342-90B1-F9A2BDC1780C}" destId="{FB8C9E64-A4A9-104C-A56D-CDABA01D421D}" srcOrd="0" destOrd="0" parTransId="{25FF0FDE-2C1F-B441-932D-D45CE6650B07}" sibTransId="{C8F4A771-4F69-4D46-AB0D-C1DC95FDA62D}"/>
    <dgm:cxn modelId="{CA2FA874-0D86-F642-909D-AFA51B19E4AA}" type="presOf" srcId="{F9C2299F-CE08-D542-BE66-513309E21B17}" destId="{036DB1E4-5C06-9F4F-B2B8-BC3CB74673DC}" srcOrd="0" destOrd="0" presId="urn:microsoft.com/office/officeart/2008/layout/LinedList"/>
    <dgm:cxn modelId="{2345E476-96D6-FE41-BEAF-979775262C82}" type="presOf" srcId="{5438B41D-9C15-3C49-9F01-4CD9394FA7F7}" destId="{8A8B0CB1-ACC7-0A40-89AD-A83AD5392416}" srcOrd="0" destOrd="0" presId="urn:microsoft.com/office/officeart/2008/layout/LinedList"/>
    <dgm:cxn modelId="{92254677-6BB6-F649-A4DF-62711EC40748}" type="presOf" srcId="{330BB5AD-9A07-D342-90B1-F9A2BDC1780C}" destId="{76D581A5-4762-8440-A75E-C84E4F57B621}" srcOrd="0" destOrd="0" presId="urn:microsoft.com/office/officeart/2008/layout/LinedList"/>
    <dgm:cxn modelId="{C2044E7A-B50B-2A4B-84F3-CB248E007F0C}" type="presOf" srcId="{3C1122F6-65DE-A042-A3D4-BEFFEE108B5A}" destId="{4D81DA22-8AF4-6E48-AD0E-2F594862D959}" srcOrd="0" destOrd="0" presId="urn:microsoft.com/office/officeart/2008/layout/LinedList"/>
    <dgm:cxn modelId="{D4FDD97C-B14B-A441-952B-C548E0961A1B}" srcId="{4FEDE139-E538-1F41-9F3E-3221B87C8E95}" destId="{671C69AD-C6B2-6747-B738-946E842C4BE4}" srcOrd="3" destOrd="0" parTransId="{C0E81921-BF21-B944-BAF0-C838441B17C8}" sibTransId="{EA956B0E-ACF1-0742-87D9-0650809C70F3}"/>
    <dgm:cxn modelId="{8F448E80-FFB7-354E-A752-1D685F8F3D0D}" srcId="{40AC09FD-07AE-4541-8512-5AE0EDA4EE12}" destId="{1750ED42-D500-9A44-84C8-0873D975C5B4}" srcOrd="0" destOrd="0" parTransId="{D56D2185-9A55-C84A-90DA-3C61F8981407}" sibTransId="{75445A27-4BA2-1B48-B593-341357D29D86}"/>
    <dgm:cxn modelId="{24EFF580-5B97-FF48-804A-2A462B78E61C}" srcId="{4FEDE139-E538-1F41-9F3E-3221B87C8E95}" destId="{CD920BA7-DBAE-4445-9087-558D1A69B1C3}" srcOrd="0" destOrd="0" parTransId="{8573296A-4BAF-D444-88C5-8B1C540C0680}" sibTransId="{B418476E-E8AD-DC4E-9986-53CA696CD3E8}"/>
    <dgm:cxn modelId="{08E54A83-CA8F-2044-95D3-7939788CE22D}" type="presOf" srcId="{6DDCD7F2-5ABB-714F-9B2E-B60DB5B86DC0}" destId="{FF2EF379-0DEA-6C48-AB8A-6A5BBB928E03}" srcOrd="0" destOrd="0" presId="urn:microsoft.com/office/officeart/2008/layout/LinedList"/>
    <dgm:cxn modelId="{A2CF0F87-E566-1B4E-8AE9-364D90D2CFF1}" type="presOf" srcId="{ED1E5522-D2B0-4B45-9B51-FAFCB6072F0E}" destId="{96C8D20B-4752-1E42-9F0F-A54F58303C9A}" srcOrd="0" destOrd="0" presId="urn:microsoft.com/office/officeart/2008/layout/LinedList"/>
    <dgm:cxn modelId="{F533888F-8FF9-5141-9B08-4DBC3DAD7CB2}" srcId="{8F49C61C-56BD-8340-8812-B9DFE4F399EF}" destId="{CE2992FB-57D0-8643-B357-18F114B21DF8}" srcOrd="4" destOrd="0" parTransId="{F36247B3-E3B8-1246-97B3-7B2BBD34CA93}" sibTransId="{A8E9847A-E58F-574A-A367-DAAF63AB8784}"/>
    <dgm:cxn modelId="{8EA6CA92-2BC3-604F-8EF1-9131E61035FF}" srcId="{8F49C61C-56BD-8340-8812-B9DFE4F399EF}" destId="{40AC09FD-07AE-4541-8512-5AE0EDA4EE12}" srcOrd="0" destOrd="0" parTransId="{7861B889-81D5-3547-AA8D-56DF224CBF26}" sibTransId="{20F959E8-66D8-FE48-8114-79895D3CF1B6}"/>
    <dgm:cxn modelId="{1700DD9D-16FB-4B46-AA7D-DDA0ED2DEAE1}" type="presOf" srcId="{A3B07B9B-6246-5149-9C8A-B52AD8B804B2}" destId="{7379B76C-96AE-7D45-B451-C60005422E45}" srcOrd="0" destOrd="0" presId="urn:microsoft.com/office/officeart/2008/layout/LinedList"/>
    <dgm:cxn modelId="{AB0B63A0-331D-AD43-8BEB-5944BD980962}" srcId="{90067210-D603-4442-B7F3-C1BAB2148721}" destId="{ED1E5522-D2B0-4B45-9B51-FAFCB6072F0E}" srcOrd="0" destOrd="0" parTransId="{1B125F27-5427-004D-9893-0BF3DAF628B2}" sibTransId="{1F5D1ABC-B401-F747-8DBF-03E5A8E8411C}"/>
    <dgm:cxn modelId="{8C4F97A9-63A2-8643-94E8-A7FA90B2D888}" type="presOf" srcId="{FB8C9E64-A4A9-104C-A56D-CDABA01D421D}" destId="{D43D3170-2202-3141-A5B5-FFE38DC68F35}" srcOrd="0" destOrd="0" presId="urn:microsoft.com/office/officeart/2008/layout/LinedList"/>
    <dgm:cxn modelId="{167A70AE-1563-1249-8654-624D4A441D7A}" srcId="{8F49C61C-56BD-8340-8812-B9DFE4F399EF}" destId="{6DDCD7F2-5ABB-714F-9B2E-B60DB5B86DC0}" srcOrd="3" destOrd="0" parTransId="{48043179-96ED-7E46-BA9F-853563E34465}" sibTransId="{8A1BD524-FD21-7042-B08C-797C78712703}"/>
    <dgm:cxn modelId="{7D7F83B2-854F-8444-8138-C16A845D1AD5}" srcId="{CE2992FB-57D0-8643-B357-18F114B21DF8}" destId="{90067210-D603-4442-B7F3-C1BAB2148721}" srcOrd="0" destOrd="0" parTransId="{10285954-24D0-5D49-BF02-7576AFF50ACD}" sibTransId="{F2C2A105-A36A-6D4D-92A6-E3D0B23E1A31}"/>
    <dgm:cxn modelId="{2E046AB5-E27F-2349-AB25-440E4BC465E1}" srcId="{8F49C61C-56BD-8340-8812-B9DFE4F399EF}" destId="{63DF248C-CF05-C544-AE10-9AAAA947099B}" srcOrd="5" destOrd="0" parTransId="{447B8641-1C6F-E84B-B37B-7F8973CE7903}" sibTransId="{72277F85-3000-7941-9ABB-43A5F37F7FDF}"/>
    <dgm:cxn modelId="{8D4D60B6-532E-A84C-931B-5D0BB86A667E}" type="presOf" srcId="{7C0C94A7-3659-4F4F-988C-A0441F3EB943}" destId="{5B5EA482-BB2C-8942-BAF8-BF4D09750255}" srcOrd="0" destOrd="0" presId="urn:microsoft.com/office/officeart/2008/layout/LinedList"/>
    <dgm:cxn modelId="{EA697DBF-AA72-1B44-B144-67AF9D573079}" type="presOf" srcId="{40AC09FD-07AE-4541-8512-5AE0EDA4EE12}" destId="{D6ACE2E4-C66D-7D4C-95A8-F7CC01F4B3B9}" srcOrd="0" destOrd="0" presId="urn:microsoft.com/office/officeart/2008/layout/LinedList"/>
    <dgm:cxn modelId="{0E04CFBF-3464-CB4C-B8A3-6AD1A1780142}" srcId="{63DF248C-CF05-C544-AE10-9AAAA947099B}" destId="{4FEDE139-E538-1F41-9F3E-3221B87C8E95}" srcOrd="0" destOrd="0" parTransId="{EF4AB3C1-86C7-C846-B270-54F7365EB077}" sibTransId="{1B0ED7BD-03AE-D140-AFDD-EDE94416B885}"/>
    <dgm:cxn modelId="{525C2FC0-729E-624C-AFBB-82C4AE8B720E}" type="presOf" srcId="{FA814585-107C-F04B-BB5E-0AF5E14F6B38}" destId="{80842E70-8DED-864F-9E55-4D4B7462AD62}" srcOrd="0" destOrd="0" presId="urn:microsoft.com/office/officeart/2008/layout/LinedList"/>
    <dgm:cxn modelId="{B04A0AC3-F6E7-654B-A311-DBA63A21B7A5}" type="presOf" srcId="{ABA1B100-31F9-6C41-9578-3C0E55278A52}" destId="{38A69E14-A396-B743-8443-E3E06F028B80}" srcOrd="0" destOrd="0" presId="urn:microsoft.com/office/officeart/2008/layout/LinedList"/>
    <dgm:cxn modelId="{EF4B55C4-D3DD-1245-BBD8-314D717A46BE}" type="presOf" srcId="{5B8CE96A-F95B-8541-96F2-C01CE48969A5}" destId="{3C0F2862-9F3C-9E4C-9DEF-7F27FD7AC074}" srcOrd="0" destOrd="0" presId="urn:microsoft.com/office/officeart/2008/layout/LinedList"/>
    <dgm:cxn modelId="{8BCDEFC9-A181-C74F-93FD-AFD488340375}" srcId="{EB5B5B83-F7C0-B64F-8F74-5EDA8FD193B4}" destId="{F3390BFF-AE97-3C4B-BFA7-FF4232544AE7}" srcOrd="2" destOrd="0" parTransId="{D188EB23-4178-0843-A44C-70241ADBC398}" sibTransId="{9D1A23E2-28F6-254A-9729-EEF7C90D678D}"/>
    <dgm:cxn modelId="{45BEB4CA-E4EC-8D48-9C72-5BCE95A4A7AC}" srcId="{EB5B5B83-F7C0-B64F-8F74-5EDA8FD193B4}" destId="{FA814585-107C-F04B-BB5E-0AF5E14F6B38}" srcOrd="3" destOrd="0" parTransId="{D3DC0126-FE2D-3741-B7F6-5BCD51F79F2E}" sibTransId="{E9879E35-A288-FE4B-9756-C7B6086CD445}"/>
    <dgm:cxn modelId="{960BB0CC-E983-D54F-AD3D-F7BD3D935FFD}" type="presOf" srcId="{EB8EF9A9-4810-BA4A-AFCE-31DC13FA2794}" destId="{2E1A8DF7-923D-114C-95EE-471548EA2864}" srcOrd="0" destOrd="0" presId="urn:microsoft.com/office/officeart/2008/layout/LinedList"/>
    <dgm:cxn modelId="{531D10CD-86E7-584D-9A85-AD57BCFDCA65}" type="presOf" srcId="{90067210-D603-4442-B7F3-C1BAB2148721}" destId="{40E48AA4-5466-2E46-AF74-9173381DFB36}" srcOrd="0" destOrd="0" presId="urn:microsoft.com/office/officeart/2008/layout/LinedList"/>
    <dgm:cxn modelId="{9F3B60CF-BB6E-6B4D-A39A-34BCEDA67138}" srcId="{4FEDE139-E538-1F41-9F3E-3221B87C8E95}" destId="{3C1122F6-65DE-A042-A3D4-BEFFEE108B5A}" srcOrd="2" destOrd="0" parTransId="{CF4FE93F-D219-DB46-A999-A60689F868F7}" sibTransId="{7CA779D1-0B14-FF49-B8A6-B9F18C38033E}"/>
    <dgm:cxn modelId="{6FA03DD0-187E-B44D-9DCB-A6CF86D293AB}" srcId="{90067210-D603-4442-B7F3-C1BAB2148721}" destId="{49219C57-DD96-CB47-99AD-26A6E506305D}" srcOrd="1" destOrd="0" parTransId="{0C770CBD-FC37-514F-AFA7-71D6491F2554}" sibTransId="{7FD91683-3449-BD41-B339-85010D3FA7DF}"/>
    <dgm:cxn modelId="{5A625BD0-AE54-2A42-A53D-936792ADC4DA}" type="presOf" srcId="{28E74479-C1B4-6A40-B26C-E146857DA776}" destId="{7DF6445B-F3F2-EC4F-A531-BE8D89461A59}" srcOrd="0" destOrd="0" presId="urn:microsoft.com/office/officeart/2008/layout/LinedList"/>
    <dgm:cxn modelId="{E52B67D0-D645-2748-8E06-C10AF1935810}" srcId="{E939A374-7E11-9B43-9311-3D6700F602BA}" destId="{5B8CE96A-F95B-8541-96F2-C01CE48969A5}" srcOrd="0" destOrd="0" parTransId="{CA7E5711-C6AD-F047-8A6F-EE90D08B71D8}" sibTransId="{DB6BAAC9-F8BE-5140-9DB4-CCEFAAE56993}"/>
    <dgm:cxn modelId="{58A83DD3-FA3D-E24F-8E4B-255E73009FEB}" srcId="{1750ED42-D500-9A44-84C8-0873D975C5B4}" destId="{7592BBF6-C470-E743-A234-A708113B0F52}" srcOrd="0" destOrd="0" parTransId="{BCE10D3B-55F9-F144-BFFE-179C55F75FE9}" sibTransId="{EA348E41-FE98-1D4B-8286-76470E37D55D}"/>
    <dgm:cxn modelId="{C1A034E1-A197-8340-A9C8-1423CE1178C6}" srcId="{EB5B5B83-F7C0-B64F-8F74-5EDA8FD193B4}" destId="{64F7F011-B316-3D42-9874-86A9E42E6279}" srcOrd="1" destOrd="0" parTransId="{049FF7E0-D556-4D4D-AEF7-271BB6748126}" sibTransId="{C31A18FF-34AC-2640-87FA-36C222CD6690}"/>
    <dgm:cxn modelId="{FA31E7E1-CF2A-E04A-B38F-5A1CD5207E05}" type="presOf" srcId="{CD920BA7-DBAE-4445-9087-558D1A69B1C3}" destId="{EDD18333-99E0-B246-9300-94D52920B3F9}" srcOrd="0" destOrd="0" presId="urn:microsoft.com/office/officeart/2008/layout/LinedList"/>
    <dgm:cxn modelId="{EEBCE4E6-F284-B84D-B35B-5EEFD0BB2DCB}" srcId="{6DDCD7F2-5ABB-714F-9B2E-B60DB5B86DC0}" destId="{E939A374-7E11-9B43-9311-3D6700F602BA}" srcOrd="0" destOrd="0" parTransId="{9E80A49D-12A2-0142-8DB2-61B7543777E3}" sibTransId="{D136F949-00EA-6D46-8985-E0C5A7ACCA3F}"/>
    <dgm:cxn modelId="{8C7443EA-B26A-CE4A-AA78-4B6DE9D6B13D}" srcId="{1750ED42-D500-9A44-84C8-0873D975C5B4}" destId="{7C0C94A7-3659-4F4F-988C-A0441F3EB943}" srcOrd="1" destOrd="0" parTransId="{542EDAA6-628B-F747-A221-D4A520292A64}" sibTransId="{66E9D18E-1A96-9548-A87F-DBCF818CEF8F}"/>
    <dgm:cxn modelId="{AB8470ED-F7B5-574F-97FD-F101E7DE8E06}" type="presOf" srcId="{64F7F011-B316-3D42-9874-86A9E42E6279}" destId="{B0E8D12C-1514-1746-A899-15531CACE8C4}" srcOrd="0" destOrd="0" presId="urn:microsoft.com/office/officeart/2008/layout/LinedList"/>
    <dgm:cxn modelId="{5C7AD8F0-0813-F04C-867C-9B616AADF095}" type="presOf" srcId="{9BF6283F-E40E-8D47-94BE-4FD9F6397DAC}" destId="{F02B95DD-AD98-FC4B-AB9B-4A633204534B}" srcOrd="0" destOrd="0" presId="urn:microsoft.com/office/officeart/2008/layout/LinedList"/>
    <dgm:cxn modelId="{B38F82FB-8AA3-A14B-A2FF-8C89ABC8BEA5}" type="presOf" srcId="{49219C57-DD96-CB47-99AD-26A6E506305D}" destId="{D1AF10B7-31CF-D447-8219-6D27DA755384}" srcOrd="0" destOrd="0" presId="urn:microsoft.com/office/officeart/2008/layout/LinedList"/>
    <dgm:cxn modelId="{BEAD66FE-A502-BC40-BCAB-BAAD39C37D8F}" type="presOf" srcId="{E939A374-7E11-9B43-9311-3D6700F602BA}" destId="{10297AC4-12BE-4949-89A9-3C9AAA8CD273}" srcOrd="0" destOrd="0" presId="urn:microsoft.com/office/officeart/2008/layout/LinedList"/>
    <dgm:cxn modelId="{F97A12FF-4651-8747-AD9D-B701EC5BBBEC}" srcId="{8F49C61C-56BD-8340-8812-B9DFE4F399EF}" destId="{28E74479-C1B4-6A40-B26C-E146857DA776}" srcOrd="1" destOrd="0" parTransId="{2D6055CF-6013-EF45-B220-06D91DC6C1F6}" sibTransId="{48F19F7B-10BE-AD4F-A3C9-85C08C528E7D}"/>
    <dgm:cxn modelId="{F8F9A65A-D0FC-9D4F-9DBC-AB72D6BFD9CB}" type="presParOf" srcId="{036DB1E4-5C06-9F4F-B2B8-BC3CB74673DC}" destId="{17EB76AD-3932-F54A-90D3-F94C87B7F237}" srcOrd="0" destOrd="0" presId="urn:microsoft.com/office/officeart/2008/layout/LinedList"/>
    <dgm:cxn modelId="{F0C2005C-A64D-EA47-8B23-A787E9D002DE}" type="presParOf" srcId="{036DB1E4-5C06-9F4F-B2B8-BC3CB74673DC}" destId="{F82E3C3D-F612-254A-B839-B44B98A38354}" srcOrd="1" destOrd="0" presId="urn:microsoft.com/office/officeart/2008/layout/LinedList"/>
    <dgm:cxn modelId="{130B5D12-14FD-2340-A66F-F18912F3533B}" type="presParOf" srcId="{F82E3C3D-F612-254A-B839-B44B98A38354}" destId="{AA008E60-A169-C243-8FDE-7E58A3A38A02}" srcOrd="0" destOrd="0" presId="urn:microsoft.com/office/officeart/2008/layout/LinedList"/>
    <dgm:cxn modelId="{5C7CB609-68AC-D445-96B3-B15DBBC06CA8}" type="presParOf" srcId="{F82E3C3D-F612-254A-B839-B44B98A38354}" destId="{595E3210-5BCA-FD4F-B92A-A46184A7B0CD}" srcOrd="1" destOrd="0" presId="urn:microsoft.com/office/officeart/2008/layout/LinedList"/>
    <dgm:cxn modelId="{50EB3D64-7107-7B4B-AF0A-F86FF4D9AACE}" type="presParOf" srcId="{595E3210-5BCA-FD4F-B92A-A46184A7B0CD}" destId="{99C78AA9-50BC-3047-8C25-927B91E6ADF4}" srcOrd="0" destOrd="0" presId="urn:microsoft.com/office/officeart/2008/layout/LinedList"/>
    <dgm:cxn modelId="{ED5704D0-FDE0-4241-A407-1B8E2EBD8DC1}" type="presParOf" srcId="{595E3210-5BCA-FD4F-B92A-A46184A7B0CD}" destId="{432532E0-9FD1-2B41-AFAB-1C1CD82D2F9F}" srcOrd="1" destOrd="0" presId="urn:microsoft.com/office/officeart/2008/layout/LinedList"/>
    <dgm:cxn modelId="{C44D4593-0289-634C-BD23-F6BB01C4E117}" type="presParOf" srcId="{432532E0-9FD1-2B41-AFAB-1C1CD82D2F9F}" destId="{AAF36801-A286-8448-B41B-8E79A21E5F71}" srcOrd="0" destOrd="0" presId="urn:microsoft.com/office/officeart/2008/layout/LinedList"/>
    <dgm:cxn modelId="{0FC87332-EBDC-BB41-BFEA-08F53612E58B}" type="presParOf" srcId="{432532E0-9FD1-2B41-AFAB-1C1CD82D2F9F}" destId="{D6ACE2E4-C66D-7D4C-95A8-F7CC01F4B3B9}" srcOrd="1" destOrd="0" presId="urn:microsoft.com/office/officeart/2008/layout/LinedList"/>
    <dgm:cxn modelId="{1A7FEBC6-94AF-DD4E-B5DF-55EB59D89F24}" type="presParOf" srcId="{432532E0-9FD1-2B41-AFAB-1C1CD82D2F9F}" destId="{7934120F-8E33-F546-84C5-DD8DB0D17B0B}" srcOrd="2" destOrd="0" presId="urn:microsoft.com/office/officeart/2008/layout/LinedList"/>
    <dgm:cxn modelId="{F489B5DF-2907-C443-AC8E-6447E67AE371}" type="presParOf" srcId="{7934120F-8E33-F546-84C5-DD8DB0D17B0B}" destId="{CCAD4705-C73A-1742-A7B2-AA959286D5F5}" srcOrd="0" destOrd="0" presId="urn:microsoft.com/office/officeart/2008/layout/LinedList"/>
    <dgm:cxn modelId="{E5305757-CC6B-9346-9DF3-C43AB5A99001}" type="presParOf" srcId="{CCAD4705-C73A-1742-A7B2-AA959286D5F5}" destId="{927F30E7-D36D-0248-B5C9-B63D6A0C86AF}" srcOrd="0" destOrd="0" presId="urn:microsoft.com/office/officeart/2008/layout/LinedList"/>
    <dgm:cxn modelId="{2123A429-275F-E841-B7CA-B2F2C0922509}" type="presParOf" srcId="{CCAD4705-C73A-1742-A7B2-AA959286D5F5}" destId="{2043FA20-5094-DB4C-B366-F594D6715C5D}" srcOrd="1" destOrd="0" presId="urn:microsoft.com/office/officeart/2008/layout/LinedList"/>
    <dgm:cxn modelId="{C0D1FDFF-0397-6649-8BE5-E42D6B2A01BC}" type="presParOf" srcId="{CCAD4705-C73A-1742-A7B2-AA959286D5F5}" destId="{9987C629-8ADA-FD40-B480-6BD2946E3963}" srcOrd="2" destOrd="0" presId="urn:microsoft.com/office/officeart/2008/layout/LinedList"/>
    <dgm:cxn modelId="{4BBEC3EB-4D0D-2846-A7AF-17DFF5DAA259}" type="presParOf" srcId="{9987C629-8ADA-FD40-B480-6BD2946E3963}" destId="{5F4C6ACB-09F7-E14E-9E63-C35A71125A37}" srcOrd="0" destOrd="0" presId="urn:microsoft.com/office/officeart/2008/layout/LinedList"/>
    <dgm:cxn modelId="{2F9B04C7-4518-7B49-9FC3-8700C93EF9CC}" type="presParOf" srcId="{5F4C6ACB-09F7-E14E-9E63-C35A71125A37}" destId="{6942B370-37BB-D94F-98CE-A024EC5FBF9E}" srcOrd="0" destOrd="0" presId="urn:microsoft.com/office/officeart/2008/layout/LinedList"/>
    <dgm:cxn modelId="{51DB89D3-C5DC-824E-9FD0-F14B24E2C4C7}" type="presParOf" srcId="{5F4C6ACB-09F7-E14E-9E63-C35A71125A37}" destId="{27D9DB90-756A-F346-90EF-40224636A578}" srcOrd="1" destOrd="0" presId="urn:microsoft.com/office/officeart/2008/layout/LinedList"/>
    <dgm:cxn modelId="{A08DEF1E-15E2-EE4C-9F48-C617BE9233ED}" type="presParOf" srcId="{9987C629-8ADA-FD40-B480-6BD2946E3963}" destId="{2A0F9820-6248-EA42-A336-2A2BA864AFA8}" srcOrd="1" destOrd="0" presId="urn:microsoft.com/office/officeart/2008/layout/LinedList"/>
    <dgm:cxn modelId="{C8AB15A7-F394-A34E-BFDA-B78F24A5AC8D}" type="presParOf" srcId="{2A0F9820-6248-EA42-A336-2A2BA864AFA8}" destId="{EDFF3AF4-F2CE-3548-948C-4BBAA9B1AB9E}" srcOrd="0" destOrd="0" presId="urn:microsoft.com/office/officeart/2008/layout/LinedList"/>
    <dgm:cxn modelId="{EAD8E343-D211-8C41-A5B2-F91D8328F70D}" type="presParOf" srcId="{2A0F9820-6248-EA42-A336-2A2BA864AFA8}" destId="{5B5EA482-BB2C-8942-BAF8-BF4D09750255}" srcOrd="1" destOrd="0" presId="urn:microsoft.com/office/officeart/2008/layout/LinedList"/>
    <dgm:cxn modelId="{8897DA40-2025-9F4F-915B-EA23709084EA}" type="presParOf" srcId="{595E3210-5BCA-FD4F-B92A-A46184A7B0CD}" destId="{F8AA7F93-890F-184B-A9C0-FAB67D760902}" srcOrd="2" destOrd="0" presId="urn:microsoft.com/office/officeart/2008/layout/LinedList"/>
    <dgm:cxn modelId="{AEC40EAE-0BF4-1148-955D-579C7A8F03B1}" type="presParOf" srcId="{595E3210-5BCA-FD4F-B92A-A46184A7B0CD}" destId="{D7E3C9DE-1322-3041-9B6F-65E0BF95CB74}" srcOrd="3" destOrd="0" presId="urn:microsoft.com/office/officeart/2008/layout/LinedList"/>
    <dgm:cxn modelId="{72FE85A7-D455-974E-A05A-8D474217C2FB}" type="presParOf" srcId="{595E3210-5BCA-FD4F-B92A-A46184A7B0CD}" destId="{BA92F6A6-2C75-9D43-B84C-171273F1194B}" srcOrd="4" destOrd="0" presId="urn:microsoft.com/office/officeart/2008/layout/LinedList"/>
    <dgm:cxn modelId="{A8FFAEDA-D8DA-7843-926E-3876064997FA}" type="presParOf" srcId="{BA92F6A6-2C75-9D43-B84C-171273F1194B}" destId="{BC0C9745-EDD7-EB43-9C00-13AF29893F33}" srcOrd="0" destOrd="0" presId="urn:microsoft.com/office/officeart/2008/layout/LinedList"/>
    <dgm:cxn modelId="{85010A0E-CE8A-FC4B-A8D1-10A1F60C1F1C}" type="presParOf" srcId="{BA92F6A6-2C75-9D43-B84C-171273F1194B}" destId="{7DF6445B-F3F2-EC4F-A531-BE8D89461A59}" srcOrd="1" destOrd="0" presId="urn:microsoft.com/office/officeart/2008/layout/LinedList"/>
    <dgm:cxn modelId="{2A67A54B-365B-1446-AE04-2244EA0E27AE}" type="presParOf" srcId="{BA92F6A6-2C75-9D43-B84C-171273F1194B}" destId="{386CF6BF-83BF-DB41-9591-D7C9B2A521B1}" srcOrd="2" destOrd="0" presId="urn:microsoft.com/office/officeart/2008/layout/LinedList"/>
    <dgm:cxn modelId="{90DDE74F-93DA-624D-B5DD-83543EAAC9A6}" type="presParOf" srcId="{386CF6BF-83BF-DB41-9591-D7C9B2A521B1}" destId="{47DF6CA1-CC5C-F54A-8AD4-A30A79CA05F7}" srcOrd="0" destOrd="0" presId="urn:microsoft.com/office/officeart/2008/layout/LinedList"/>
    <dgm:cxn modelId="{FC8FD59E-242F-C64A-A126-F98A3E915D70}" type="presParOf" srcId="{47DF6CA1-CC5C-F54A-8AD4-A30A79CA05F7}" destId="{46AE450F-53F3-F440-A29B-2F17DFE87CF9}" srcOrd="0" destOrd="0" presId="urn:microsoft.com/office/officeart/2008/layout/LinedList"/>
    <dgm:cxn modelId="{8F4271AD-F2D9-324C-ACFF-3B4E8D921479}" type="presParOf" srcId="{47DF6CA1-CC5C-F54A-8AD4-A30A79CA05F7}" destId="{06C9E27A-8CAB-2149-9B82-C10919E39539}" srcOrd="1" destOrd="0" presId="urn:microsoft.com/office/officeart/2008/layout/LinedList"/>
    <dgm:cxn modelId="{1D250E08-BD52-354C-821E-A3FDC2D47284}" type="presParOf" srcId="{47DF6CA1-CC5C-F54A-8AD4-A30A79CA05F7}" destId="{978FAC1B-1975-1042-BDC7-0BDA8775FDBC}" srcOrd="2" destOrd="0" presId="urn:microsoft.com/office/officeart/2008/layout/LinedList"/>
    <dgm:cxn modelId="{3A973835-D849-4240-A501-5E17B67F6B3F}" type="presParOf" srcId="{978FAC1B-1975-1042-BDC7-0BDA8775FDBC}" destId="{0396B254-9B82-B346-9C2C-2D05EA6F2468}" srcOrd="0" destOrd="0" presId="urn:microsoft.com/office/officeart/2008/layout/LinedList"/>
    <dgm:cxn modelId="{635C2689-ED8F-EE42-A50B-F16F3C0A79BC}" type="presParOf" srcId="{0396B254-9B82-B346-9C2C-2D05EA6F2468}" destId="{CBC87730-745E-114D-8D48-E55DD2A7BB1A}" srcOrd="0" destOrd="0" presId="urn:microsoft.com/office/officeart/2008/layout/LinedList"/>
    <dgm:cxn modelId="{BA5167FA-619D-3C46-8BF5-6A180FA47F0E}" type="presParOf" srcId="{0396B254-9B82-B346-9C2C-2D05EA6F2468}" destId="{2E1A8DF7-923D-114C-95EE-471548EA2864}" srcOrd="1" destOrd="0" presId="urn:microsoft.com/office/officeart/2008/layout/LinedList"/>
    <dgm:cxn modelId="{0F3298DC-619E-074C-B5A2-3D9B7186C3BE}" type="presParOf" srcId="{978FAC1B-1975-1042-BDC7-0BDA8775FDBC}" destId="{239AD8B1-7E46-674C-953A-57A68044DDBA}" srcOrd="1" destOrd="0" presId="urn:microsoft.com/office/officeart/2008/layout/LinedList"/>
    <dgm:cxn modelId="{AD44D37C-607A-054F-8F7B-BB8D5AF82860}" type="presParOf" srcId="{239AD8B1-7E46-674C-953A-57A68044DDBA}" destId="{1575266F-D268-6D43-BC97-736EFB14B5C0}" srcOrd="0" destOrd="0" presId="urn:microsoft.com/office/officeart/2008/layout/LinedList"/>
    <dgm:cxn modelId="{91F55D60-7DE6-7C4F-BCAE-E2A14FE51788}" type="presParOf" srcId="{239AD8B1-7E46-674C-953A-57A68044DDBA}" destId="{B0E8D12C-1514-1746-A899-15531CACE8C4}" srcOrd="1" destOrd="0" presId="urn:microsoft.com/office/officeart/2008/layout/LinedList"/>
    <dgm:cxn modelId="{1A1A7510-4057-824C-B092-E66D410A5B2F}" type="presParOf" srcId="{978FAC1B-1975-1042-BDC7-0BDA8775FDBC}" destId="{F61E1EA1-3D0E-1744-938A-38FC7B019A63}" srcOrd="2" destOrd="0" presId="urn:microsoft.com/office/officeart/2008/layout/LinedList"/>
    <dgm:cxn modelId="{DFDA90FB-9D00-EE44-896D-A63B878E02F6}" type="presParOf" srcId="{F61E1EA1-3D0E-1744-938A-38FC7B019A63}" destId="{9CCF6486-6286-F44D-98B8-F27547C7FDA5}" srcOrd="0" destOrd="0" presId="urn:microsoft.com/office/officeart/2008/layout/LinedList"/>
    <dgm:cxn modelId="{2D63FB48-4D31-CC40-92F7-FCE8FC6CEE88}" type="presParOf" srcId="{F61E1EA1-3D0E-1744-938A-38FC7B019A63}" destId="{B0F49D0D-A00A-CA44-BA9F-86B6DC0324D6}" srcOrd="1" destOrd="0" presId="urn:microsoft.com/office/officeart/2008/layout/LinedList"/>
    <dgm:cxn modelId="{9C73FBC7-E55B-CE4E-82E4-79FCB90B3649}" type="presParOf" srcId="{978FAC1B-1975-1042-BDC7-0BDA8775FDBC}" destId="{FABADC6D-4CA6-E946-B9AC-16DEF860E049}" srcOrd="3" destOrd="0" presId="urn:microsoft.com/office/officeart/2008/layout/LinedList"/>
    <dgm:cxn modelId="{7AC1F599-9966-C348-8999-E5223E525CFE}" type="presParOf" srcId="{FABADC6D-4CA6-E946-B9AC-16DEF860E049}" destId="{2AA2B889-DBB6-CA41-A969-AFFC77997BAA}" srcOrd="0" destOrd="0" presId="urn:microsoft.com/office/officeart/2008/layout/LinedList"/>
    <dgm:cxn modelId="{68B47098-1F2E-A24A-9FCB-272BF5CA644F}" type="presParOf" srcId="{FABADC6D-4CA6-E946-B9AC-16DEF860E049}" destId="{80842E70-8DED-864F-9E55-4D4B7462AD62}" srcOrd="1" destOrd="0" presId="urn:microsoft.com/office/officeart/2008/layout/LinedList"/>
    <dgm:cxn modelId="{AB856547-F235-D04D-BF29-26ACBDDC4FD3}" type="presParOf" srcId="{595E3210-5BCA-FD4F-B92A-A46184A7B0CD}" destId="{F4E86CC4-A1C4-B642-A8DE-98CA312DF7F2}" srcOrd="5" destOrd="0" presId="urn:microsoft.com/office/officeart/2008/layout/LinedList"/>
    <dgm:cxn modelId="{58935737-CFAA-CE48-8731-76C337C561C1}" type="presParOf" srcId="{595E3210-5BCA-FD4F-B92A-A46184A7B0CD}" destId="{FFBC9B35-9B48-5C43-9986-093B6D334483}" srcOrd="6" destOrd="0" presId="urn:microsoft.com/office/officeart/2008/layout/LinedList"/>
    <dgm:cxn modelId="{163E54A7-1C31-4C4C-950D-06B3D4BB2D1A}" type="presParOf" srcId="{595E3210-5BCA-FD4F-B92A-A46184A7B0CD}" destId="{14E67426-3B27-4244-A45E-88F1A69BBEAC}" srcOrd="7" destOrd="0" presId="urn:microsoft.com/office/officeart/2008/layout/LinedList"/>
    <dgm:cxn modelId="{64E87375-D859-D244-92BD-D09DBF30EB98}" type="presParOf" srcId="{14E67426-3B27-4244-A45E-88F1A69BBEAC}" destId="{C15DC2BF-8F5D-2D49-A0A1-27D1BD14569E}" srcOrd="0" destOrd="0" presId="urn:microsoft.com/office/officeart/2008/layout/LinedList"/>
    <dgm:cxn modelId="{351FA17C-B21E-FB4E-A0FC-B3670DC3B117}" type="presParOf" srcId="{14E67426-3B27-4244-A45E-88F1A69BBEAC}" destId="{76D581A5-4762-8440-A75E-C84E4F57B621}" srcOrd="1" destOrd="0" presId="urn:microsoft.com/office/officeart/2008/layout/LinedList"/>
    <dgm:cxn modelId="{CA2DFD6E-6342-4F4C-895D-BDA0E7EBADD4}" type="presParOf" srcId="{14E67426-3B27-4244-A45E-88F1A69BBEAC}" destId="{A980F6CB-2FB6-C44B-8D92-71510014B253}" srcOrd="2" destOrd="0" presId="urn:microsoft.com/office/officeart/2008/layout/LinedList"/>
    <dgm:cxn modelId="{CB1D4162-1E62-514C-9CF7-466E62143D78}" type="presParOf" srcId="{A980F6CB-2FB6-C44B-8D92-71510014B253}" destId="{C6ED78F6-F802-D94B-B5FC-046F7ACCD4DE}" srcOrd="0" destOrd="0" presId="urn:microsoft.com/office/officeart/2008/layout/LinedList"/>
    <dgm:cxn modelId="{9CE5179C-F43C-0144-913D-123F8D98CB2A}" type="presParOf" srcId="{C6ED78F6-F802-D94B-B5FC-046F7ACCD4DE}" destId="{DAE2CB91-2A64-6A4B-9BFE-8193A7132F85}" srcOrd="0" destOrd="0" presId="urn:microsoft.com/office/officeart/2008/layout/LinedList"/>
    <dgm:cxn modelId="{D1CF2630-C669-7349-9034-4048DD2D2025}" type="presParOf" srcId="{C6ED78F6-F802-D94B-B5FC-046F7ACCD4DE}" destId="{D43D3170-2202-3141-A5B5-FFE38DC68F35}" srcOrd="1" destOrd="0" presId="urn:microsoft.com/office/officeart/2008/layout/LinedList"/>
    <dgm:cxn modelId="{5E6C25E4-94CD-BD4A-8692-8491A38782D6}" type="presParOf" srcId="{C6ED78F6-F802-D94B-B5FC-046F7ACCD4DE}" destId="{95C36440-B7D1-D047-A9E1-72923044D708}" srcOrd="2" destOrd="0" presId="urn:microsoft.com/office/officeart/2008/layout/LinedList"/>
    <dgm:cxn modelId="{E30887DC-B443-DE40-BA83-9863FF2A7E5F}" type="presParOf" srcId="{95C36440-B7D1-D047-A9E1-72923044D708}" destId="{AF5F59B4-7B8E-FB4C-A5CD-B3080296FA55}" srcOrd="0" destOrd="0" presId="urn:microsoft.com/office/officeart/2008/layout/LinedList"/>
    <dgm:cxn modelId="{A5AB4839-85D8-2643-B7B9-2E832212EB95}" type="presParOf" srcId="{AF5F59B4-7B8E-FB4C-A5CD-B3080296FA55}" destId="{8581B2BD-CA2E-2C4A-B8A5-CDD118A3C168}" srcOrd="0" destOrd="0" presId="urn:microsoft.com/office/officeart/2008/layout/LinedList"/>
    <dgm:cxn modelId="{1F2274D7-8899-CD46-8A84-D72A69727857}" type="presParOf" srcId="{AF5F59B4-7B8E-FB4C-A5CD-B3080296FA55}" destId="{D5BAB578-9425-6D4D-8088-36C124132B50}" srcOrd="1" destOrd="0" presId="urn:microsoft.com/office/officeart/2008/layout/LinedList"/>
    <dgm:cxn modelId="{1B4CD7B0-2F1B-7944-96DA-FA669775F0AA}" type="presParOf" srcId="{95C36440-B7D1-D047-A9E1-72923044D708}" destId="{9C1D516E-F937-C24D-BE83-FA843CEE8293}" srcOrd="1" destOrd="0" presId="urn:microsoft.com/office/officeart/2008/layout/LinedList"/>
    <dgm:cxn modelId="{CA084DFF-FBF9-F24F-9306-D65529AFE3C1}" type="presParOf" srcId="{9C1D516E-F937-C24D-BE83-FA843CEE8293}" destId="{5DB9E39F-1E95-2A44-821F-9E6A18173B6B}" srcOrd="0" destOrd="0" presId="urn:microsoft.com/office/officeart/2008/layout/LinedList"/>
    <dgm:cxn modelId="{CF4EE4F2-FECC-2E45-8987-61E32176F1F0}" type="presParOf" srcId="{9C1D516E-F937-C24D-BE83-FA843CEE8293}" destId="{38A69E14-A396-B743-8443-E3E06F028B80}" srcOrd="1" destOrd="0" presId="urn:microsoft.com/office/officeart/2008/layout/LinedList"/>
    <dgm:cxn modelId="{95DF0CD4-F963-654E-A8A3-BBBEE4A73EA9}" type="presParOf" srcId="{95C36440-B7D1-D047-A9E1-72923044D708}" destId="{99CD45D9-D750-2D42-89A5-44EFFB8814ED}" srcOrd="2" destOrd="0" presId="urn:microsoft.com/office/officeart/2008/layout/LinedList"/>
    <dgm:cxn modelId="{A2FEF6CD-CD14-FE41-B172-4502B715519E}" type="presParOf" srcId="{99CD45D9-D750-2D42-89A5-44EFFB8814ED}" destId="{B4ABCF8A-0A80-1D46-B10E-2D0DDCB19E54}" srcOrd="0" destOrd="0" presId="urn:microsoft.com/office/officeart/2008/layout/LinedList"/>
    <dgm:cxn modelId="{B083D183-DE13-424F-BF50-2BC4F6A9FC56}" type="presParOf" srcId="{99CD45D9-D750-2D42-89A5-44EFFB8814ED}" destId="{F02B95DD-AD98-FC4B-AB9B-4A633204534B}" srcOrd="1" destOrd="0" presId="urn:microsoft.com/office/officeart/2008/layout/LinedList"/>
    <dgm:cxn modelId="{1C85D912-8B1E-B049-9C7E-E493FAF5AB48}" type="presParOf" srcId="{595E3210-5BCA-FD4F-B92A-A46184A7B0CD}" destId="{EA2FD41F-7C00-5F47-A9E4-0F687AE3F2D9}" srcOrd="8" destOrd="0" presId="urn:microsoft.com/office/officeart/2008/layout/LinedList"/>
    <dgm:cxn modelId="{03A28BA8-F39E-BE48-AD2F-35C51EB057A0}" type="presParOf" srcId="{595E3210-5BCA-FD4F-B92A-A46184A7B0CD}" destId="{9D443464-4BF5-E247-B817-31A2A142D28C}" srcOrd="9" destOrd="0" presId="urn:microsoft.com/office/officeart/2008/layout/LinedList"/>
    <dgm:cxn modelId="{34027F2F-BD6A-1A45-9409-989E28C46568}" type="presParOf" srcId="{595E3210-5BCA-FD4F-B92A-A46184A7B0CD}" destId="{95C270B0-5E22-DC43-A0AF-647B6AA681FB}" srcOrd="10" destOrd="0" presId="urn:microsoft.com/office/officeart/2008/layout/LinedList"/>
    <dgm:cxn modelId="{D3FCEA29-3AB8-0D47-8033-804756C7373B}" type="presParOf" srcId="{95C270B0-5E22-DC43-A0AF-647B6AA681FB}" destId="{60F6F6A0-CCCD-254E-B179-F2182236E166}" srcOrd="0" destOrd="0" presId="urn:microsoft.com/office/officeart/2008/layout/LinedList"/>
    <dgm:cxn modelId="{7A8840F0-1C5F-7846-A5FC-288E88AC0012}" type="presParOf" srcId="{95C270B0-5E22-DC43-A0AF-647B6AA681FB}" destId="{FF2EF379-0DEA-6C48-AB8A-6A5BBB928E03}" srcOrd="1" destOrd="0" presId="urn:microsoft.com/office/officeart/2008/layout/LinedList"/>
    <dgm:cxn modelId="{568F9770-28B0-B844-B15F-B398FC6BDD09}" type="presParOf" srcId="{95C270B0-5E22-DC43-A0AF-647B6AA681FB}" destId="{D35B5491-986D-2642-AD36-D5364302F35A}" srcOrd="2" destOrd="0" presId="urn:microsoft.com/office/officeart/2008/layout/LinedList"/>
    <dgm:cxn modelId="{0EEA836B-C681-A044-B9D9-A0E7194071E0}" type="presParOf" srcId="{D35B5491-986D-2642-AD36-D5364302F35A}" destId="{04977488-BDA0-0043-A27C-A0037A61B8CA}" srcOrd="0" destOrd="0" presId="urn:microsoft.com/office/officeart/2008/layout/LinedList"/>
    <dgm:cxn modelId="{5F4464D2-307F-4D44-AC6D-B1CDC16E3562}" type="presParOf" srcId="{04977488-BDA0-0043-A27C-A0037A61B8CA}" destId="{F98324EE-9346-964D-9B0C-99AE560960F6}" srcOrd="0" destOrd="0" presId="urn:microsoft.com/office/officeart/2008/layout/LinedList"/>
    <dgm:cxn modelId="{B3811139-0EFB-BF42-B347-B1EE1B717930}" type="presParOf" srcId="{04977488-BDA0-0043-A27C-A0037A61B8CA}" destId="{10297AC4-12BE-4949-89A9-3C9AAA8CD273}" srcOrd="1" destOrd="0" presId="urn:microsoft.com/office/officeart/2008/layout/LinedList"/>
    <dgm:cxn modelId="{A13EF5B3-CD2B-344A-8E4A-146EAC63CBBF}" type="presParOf" srcId="{04977488-BDA0-0043-A27C-A0037A61B8CA}" destId="{0FF926FC-522D-B442-B7B6-D93BAE216965}" srcOrd="2" destOrd="0" presId="urn:microsoft.com/office/officeart/2008/layout/LinedList"/>
    <dgm:cxn modelId="{3F1A54B1-51A7-E640-9BEC-EF1C7ABD3D28}" type="presParOf" srcId="{0FF926FC-522D-B442-B7B6-D93BAE216965}" destId="{2911D33F-94A3-9D44-AF9A-7432DCE7EDE6}" srcOrd="0" destOrd="0" presId="urn:microsoft.com/office/officeart/2008/layout/LinedList"/>
    <dgm:cxn modelId="{A67964CB-3D17-8E4E-91EC-906A97DA42DD}" type="presParOf" srcId="{2911D33F-94A3-9D44-AF9A-7432DCE7EDE6}" destId="{0174E2D4-8A58-B84D-8A26-FDE38D5656A7}" srcOrd="0" destOrd="0" presId="urn:microsoft.com/office/officeart/2008/layout/LinedList"/>
    <dgm:cxn modelId="{E868E283-0DCF-9848-9757-CBDF1B7F9B85}" type="presParOf" srcId="{2911D33F-94A3-9D44-AF9A-7432DCE7EDE6}" destId="{3C0F2862-9F3C-9E4C-9DEF-7F27FD7AC074}" srcOrd="1" destOrd="0" presId="urn:microsoft.com/office/officeart/2008/layout/LinedList"/>
    <dgm:cxn modelId="{ADBB88D7-8BEE-3648-A1FF-A291CBC71801}" type="presParOf" srcId="{595E3210-5BCA-FD4F-B92A-A46184A7B0CD}" destId="{30D862AD-4C15-CD47-BC1F-3063C954BA6A}" srcOrd="11" destOrd="0" presId="urn:microsoft.com/office/officeart/2008/layout/LinedList"/>
    <dgm:cxn modelId="{0A84EE32-40F1-3E42-911F-0096F877BD48}" type="presParOf" srcId="{595E3210-5BCA-FD4F-B92A-A46184A7B0CD}" destId="{C4044AB6-FB59-4A42-899D-16D52E8DC983}" srcOrd="12" destOrd="0" presId="urn:microsoft.com/office/officeart/2008/layout/LinedList"/>
    <dgm:cxn modelId="{144A14FF-7736-4244-9D1A-5E600C53863E}" type="presParOf" srcId="{595E3210-5BCA-FD4F-B92A-A46184A7B0CD}" destId="{788FCA73-931F-1349-9C43-97F6C5BFE7E4}" srcOrd="13" destOrd="0" presId="urn:microsoft.com/office/officeart/2008/layout/LinedList"/>
    <dgm:cxn modelId="{4F6A2DD1-56EB-8E43-BDA5-D62D73196796}" type="presParOf" srcId="{788FCA73-931F-1349-9C43-97F6C5BFE7E4}" destId="{DBE30827-1F78-FE40-8285-CD9F58CC1D61}" srcOrd="0" destOrd="0" presId="urn:microsoft.com/office/officeart/2008/layout/LinedList"/>
    <dgm:cxn modelId="{E5471749-5F78-9E4B-8FC3-263F2F2E17AD}" type="presParOf" srcId="{788FCA73-931F-1349-9C43-97F6C5BFE7E4}" destId="{B1626BB9-BBF6-CB41-838B-38C54280AC49}" srcOrd="1" destOrd="0" presId="urn:microsoft.com/office/officeart/2008/layout/LinedList"/>
    <dgm:cxn modelId="{8DFA322D-FC29-9941-A8B1-483A919CE520}" type="presParOf" srcId="{788FCA73-931F-1349-9C43-97F6C5BFE7E4}" destId="{F1DD9B1A-86D7-1842-B509-4F4283C58B1B}" srcOrd="2" destOrd="0" presId="urn:microsoft.com/office/officeart/2008/layout/LinedList"/>
    <dgm:cxn modelId="{9506AD81-3F84-8841-96EC-C19EBAFF5B35}" type="presParOf" srcId="{F1DD9B1A-86D7-1842-B509-4F4283C58B1B}" destId="{B07ACBED-FB20-BB4D-9663-64AA24AB27ED}" srcOrd="0" destOrd="0" presId="urn:microsoft.com/office/officeart/2008/layout/LinedList"/>
    <dgm:cxn modelId="{39B1D1DE-1B4B-2C4A-BAE8-DF8DB9EED2E8}" type="presParOf" srcId="{B07ACBED-FB20-BB4D-9663-64AA24AB27ED}" destId="{D22FE674-21A1-FB44-B0FC-18327B9E7152}" srcOrd="0" destOrd="0" presId="urn:microsoft.com/office/officeart/2008/layout/LinedList"/>
    <dgm:cxn modelId="{01B20185-5EB9-6248-9C78-A339387CD5C8}" type="presParOf" srcId="{B07ACBED-FB20-BB4D-9663-64AA24AB27ED}" destId="{40E48AA4-5466-2E46-AF74-9173381DFB36}" srcOrd="1" destOrd="0" presId="urn:microsoft.com/office/officeart/2008/layout/LinedList"/>
    <dgm:cxn modelId="{E8B9DF0A-FC5C-C64F-BF80-D8927B913388}" type="presParOf" srcId="{B07ACBED-FB20-BB4D-9663-64AA24AB27ED}" destId="{BBCFCB6B-8A54-E144-A493-7CC17170E40C}" srcOrd="2" destOrd="0" presId="urn:microsoft.com/office/officeart/2008/layout/LinedList"/>
    <dgm:cxn modelId="{B779B3B3-050F-374C-A7F9-5D15F28FA855}" type="presParOf" srcId="{BBCFCB6B-8A54-E144-A493-7CC17170E40C}" destId="{67406033-26FC-E246-A204-57384C1FE3B9}" srcOrd="0" destOrd="0" presId="urn:microsoft.com/office/officeart/2008/layout/LinedList"/>
    <dgm:cxn modelId="{A3AEDA25-6BF6-5C4F-B87B-FB438367D402}" type="presParOf" srcId="{67406033-26FC-E246-A204-57384C1FE3B9}" destId="{AE839689-C65D-D144-9738-7E12A0DBA692}" srcOrd="0" destOrd="0" presId="urn:microsoft.com/office/officeart/2008/layout/LinedList"/>
    <dgm:cxn modelId="{C8A730D4-3E5F-3146-8179-1ED1270F0E9E}" type="presParOf" srcId="{67406033-26FC-E246-A204-57384C1FE3B9}" destId="{96C8D20B-4752-1E42-9F0F-A54F58303C9A}" srcOrd="1" destOrd="0" presId="urn:microsoft.com/office/officeart/2008/layout/LinedList"/>
    <dgm:cxn modelId="{5F61A0E0-064B-CB45-813C-0F3FA3EDBE6F}" type="presParOf" srcId="{BBCFCB6B-8A54-E144-A493-7CC17170E40C}" destId="{5ECD6DCC-7471-9343-9DE2-EBCB1D577BD1}" srcOrd="1" destOrd="0" presId="urn:microsoft.com/office/officeart/2008/layout/LinedList"/>
    <dgm:cxn modelId="{EC0E8DEE-C082-F84F-9652-407E5357E13C}" type="presParOf" srcId="{5ECD6DCC-7471-9343-9DE2-EBCB1D577BD1}" destId="{720FF25E-ADF7-3E4B-B010-FD4A566A8019}" srcOrd="0" destOrd="0" presId="urn:microsoft.com/office/officeart/2008/layout/LinedList"/>
    <dgm:cxn modelId="{9C227C8D-9F17-6C4B-9588-95DECCDE7F85}" type="presParOf" srcId="{5ECD6DCC-7471-9343-9DE2-EBCB1D577BD1}" destId="{D1AF10B7-31CF-D447-8219-6D27DA755384}" srcOrd="1" destOrd="0" presId="urn:microsoft.com/office/officeart/2008/layout/LinedList"/>
    <dgm:cxn modelId="{C76B7124-520F-8A43-9C3D-12EC140C630D}" type="presParOf" srcId="{BBCFCB6B-8A54-E144-A493-7CC17170E40C}" destId="{6828ECFD-6256-3A41-8C83-E5D3F59A12B6}" srcOrd="2" destOrd="0" presId="urn:microsoft.com/office/officeart/2008/layout/LinedList"/>
    <dgm:cxn modelId="{4D164EF8-A6A3-2D4F-87A3-CA4C1828E051}" type="presParOf" srcId="{6828ECFD-6256-3A41-8C83-E5D3F59A12B6}" destId="{24F33ABA-C6AC-2E4A-925B-1E5D8533B012}" srcOrd="0" destOrd="0" presId="urn:microsoft.com/office/officeart/2008/layout/LinedList"/>
    <dgm:cxn modelId="{C04091C7-8311-6F4A-9B1F-CE933A4F084F}" type="presParOf" srcId="{6828ECFD-6256-3A41-8C83-E5D3F59A12B6}" destId="{8A8B0CB1-ACC7-0A40-89AD-A83AD5392416}" srcOrd="1" destOrd="0" presId="urn:microsoft.com/office/officeart/2008/layout/LinedList"/>
    <dgm:cxn modelId="{CD4812BD-5A3B-CA44-80FB-948A31B65336}" type="presParOf" srcId="{595E3210-5BCA-FD4F-B92A-A46184A7B0CD}" destId="{C3EF6750-8434-3346-9375-72AF15613AD6}" srcOrd="14" destOrd="0" presId="urn:microsoft.com/office/officeart/2008/layout/LinedList"/>
    <dgm:cxn modelId="{B4F94E61-8A50-B343-8353-4E37025B60F7}" type="presParOf" srcId="{595E3210-5BCA-FD4F-B92A-A46184A7B0CD}" destId="{0EAF0AF8-E6C5-574C-856A-F9910A067DF4}" srcOrd="15" destOrd="0" presId="urn:microsoft.com/office/officeart/2008/layout/LinedList"/>
    <dgm:cxn modelId="{E0265971-912C-624F-BB3D-8D8D3B41F866}" type="presParOf" srcId="{595E3210-5BCA-FD4F-B92A-A46184A7B0CD}" destId="{AEA90167-B71A-D14A-B9E5-E1E6FA48131A}" srcOrd="16" destOrd="0" presId="urn:microsoft.com/office/officeart/2008/layout/LinedList"/>
    <dgm:cxn modelId="{1220C6F7-0F91-C142-8DD2-C553A3636837}" type="presParOf" srcId="{AEA90167-B71A-D14A-B9E5-E1E6FA48131A}" destId="{03069BFC-4A1F-8D42-AFCD-DEBBF58CAD3A}" srcOrd="0" destOrd="0" presId="urn:microsoft.com/office/officeart/2008/layout/LinedList"/>
    <dgm:cxn modelId="{A6026EBD-32B7-204B-BCF3-F0FE5C9D96B6}" type="presParOf" srcId="{AEA90167-B71A-D14A-B9E5-E1E6FA48131A}" destId="{B849E142-2CB5-764B-B12F-7F76638E4426}" srcOrd="1" destOrd="0" presId="urn:microsoft.com/office/officeart/2008/layout/LinedList"/>
    <dgm:cxn modelId="{4BD1BD47-A3C7-E849-A07F-CC757E7517A8}" type="presParOf" srcId="{AEA90167-B71A-D14A-B9E5-E1E6FA48131A}" destId="{CFAFB471-A7C3-6F49-AA06-6D2BAD24F944}" srcOrd="2" destOrd="0" presId="urn:microsoft.com/office/officeart/2008/layout/LinedList"/>
    <dgm:cxn modelId="{62E64BAB-09FC-804B-9C36-3BFF96C3F3B7}" type="presParOf" srcId="{CFAFB471-A7C3-6F49-AA06-6D2BAD24F944}" destId="{13D62D6F-9CA6-A74E-BC3D-1063D27A4527}" srcOrd="0" destOrd="0" presId="urn:microsoft.com/office/officeart/2008/layout/LinedList"/>
    <dgm:cxn modelId="{924D2BFF-BD2B-0A40-95EF-17E35859ED38}" type="presParOf" srcId="{13D62D6F-9CA6-A74E-BC3D-1063D27A4527}" destId="{63BE219F-76A1-2247-A1A7-023A2BC3FECC}" srcOrd="0" destOrd="0" presId="urn:microsoft.com/office/officeart/2008/layout/LinedList"/>
    <dgm:cxn modelId="{0450771A-F6FC-8448-AF42-A37ACC51045A}" type="presParOf" srcId="{13D62D6F-9CA6-A74E-BC3D-1063D27A4527}" destId="{5F843C38-E750-8448-A2CA-2E330698F749}" srcOrd="1" destOrd="0" presId="urn:microsoft.com/office/officeart/2008/layout/LinedList"/>
    <dgm:cxn modelId="{5D128CAB-89C5-2842-A174-AAFCD5ADDC78}" type="presParOf" srcId="{13D62D6F-9CA6-A74E-BC3D-1063D27A4527}" destId="{7CF96D39-DA80-6044-A549-2CA04B880C6A}" srcOrd="2" destOrd="0" presId="urn:microsoft.com/office/officeart/2008/layout/LinedList"/>
    <dgm:cxn modelId="{EC6189D8-FFE7-5548-8BCA-C476DD9C79BF}" type="presParOf" srcId="{7CF96D39-DA80-6044-A549-2CA04B880C6A}" destId="{966CD65F-6362-A445-A9C6-1786D279195F}" srcOrd="0" destOrd="0" presId="urn:microsoft.com/office/officeart/2008/layout/LinedList"/>
    <dgm:cxn modelId="{4730B9D3-DD22-0242-B3BF-77F3EE84A752}" type="presParOf" srcId="{966CD65F-6362-A445-A9C6-1786D279195F}" destId="{6A6165FF-73CF-914C-B54C-4BBD622BFDFE}" srcOrd="0" destOrd="0" presId="urn:microsoft.com/office/officeart/2008/layout/LinedList"/>
    <dgm:cxn modelId="{810B3388-CBA8-8A49-AB30-4FED5FB5B4E2}" type="presParOf" srcId="{966CD65F-6362-A445-A9C6-1786D279195F}" destId="{EDD18333-99E0-B246-9300-94D52920B3F9}" srcOrd="1" destOrd="0" presId="urn:microsoft.com/office/officeart/2008/layout/LinedList"/>
    <dgm:cxn modelId="{2C47D846-FEDA-0D45-8ADA-952A26B94284}" type="presParOf" srcId="{7CF96D39-DA80-6044-A549-2CA04B880C6A}" destId="{3365658B-EE56-0B4F-AD46-A47E997E7C3F}" srcOrd="1" destOrd="0" presId="urn:microsoft.com/office/officeart/2008/layout/LinedList"/>
    <dgm:cxn modelId="{E6EE8144-D879-2743-BDEF-C762EC882903}" type="presParOf" srcId="{3365658B-EE56-0B4F-AD46-A47E997E7C3F}" destId="{4CD6B51B-C9CB-C941-A8EA-4E672291EDB7}" srcOrd="0" destOrd="0" presId="urn:microsoft.com/office/officeart/2008/layout/LinedList"/>
    <dgm:cxn modelId="{A3AD0AB4-BEE4-FA41-8B8F-C38CA6183DD5}" type="presParOf" srcId="{3365658B-EE56-0B4F-AD46-A47E997E7C3F}" destId="{DE618B6F-1968-114B-97CE-EC965A19B9F9}" srcOrd="1" destOrd="0" presId="urn:microsoft.com/office/officeart/2008/layout/LinedList"/>
    <dgm:cxn modelId="{7F779D50-8EBD-C740-A3DB-D76D1D623BE0}" type="presParOf" srcId="{7CF96D39-DA80-6044-A549-2CA04B880C6A}" destId="{ACC3287E-6670-034F-8C44-6F2EA9B3B1A6}" srcOrd="2" destOrd="0" presId="urn:microsoft.com/office/officeart/2008/layout/LinedList"/>
    <dgm:cxn modelId="{5821D0B1-04AE-4047-A3DE-7DF66FEF66FA}" type="presParOf" srcId="{ACC3287E-6670-034F-8C44-6F2EA9B3B1A6}" destId="{A1C8BC74-DC94-6346-AD90-B30B12BE16D3}" srcOrd="0" destOrd="0" presId="urn:microsoft.com/office/officeart/2008/layout/LinedList"/>
    <dgm:cxn modelId="{CF2BAC01-8A11-8C4C-B9B5-52AD25CDAA58}" type="presParOf" srcId="{ACC3287E-6670-034F-8C44-6F2EA9B3B1A6}" destId="{4D81DA22-8AF4-6E48-AD0E-2F594862D959}" srcOrd="1" destOrd="0" presId="urn:microsoft.com/office/officeart/2008/layout/LinedList"/>
    <dgm:cxn modelId="{3A2AFC25-8AA0-5F47-8A1E-2931CAF922D2}" type="presParOf" srcId="{7CF96D39-DA80-6044-A549-2CA04B880C6A}" destId="{FF033100-80F8-F94E-8823-B9C008162940}" srcOrd="3" destOrd="0" presId="urn:microsoft.com/office/officeart/2008/layout/LinedList"/>
    <dgm:cxn modelId="{7233DA65-E26E-014C-A00E-28077B1F5279}" type="presParOf" srcId="{FF033100-80F8-F94E-8823-B9C008162940}" destId="{08C1BA3A-06F8-0C4B-BE80-1EDA523E58BE}" srcOrd="0" destOrd="0" presId="urn:microsoft.com/office/officeart/2008/layout/LinedList"/>
    <dgm:cxn modelId="{4AD2873B-7D58-1C4A-BBE0-ECD99E497C31}" type="presParOf" srcId="{FF033100-80F8-F94E-8823-B9C008162940}" destId="{A05E3E80-8601-DA4E-ACAA-E14E8B8B8688}" srcOrd="1" destOrd="0" presId="urn:microsoft.com/office/officeart/2008/layout/LinedList"/>
    <dgm:cxn modelId="{021D29CA-668A-7149-BF13-25D67C1032C2}" type="presParOf" srcId="{7CF96D39-DA80-6044-A549-2CA04B880C6A}" destId="{443ABBAF-FB84-634A-BE71-FB87E708A4AF}" srcOrd="4" destOrd="0" presId="urn:microsoft.com/office/officeart/2008/layout/LinedList"/>
    <dgm:cxn modelId="{604CB391-AB67-E047-8EF1-83AB5089A3F3}" type="presParOf" srcId="{443ABBAF-FB84-634A-BE71-FB87E708A4AF}" destId="{2697556B-867D-284D-9616-81B889C0F0F9}" srcOrd="0" destOrd="0" presId="urn:microsoft.com/office/officeart/2008/layout/LinedList"/>
    <dgm:cxn modelId="{23623946-4FB0-2847-A7DE-36B8AAD2E052}" type="presParOf" srcId="{443ABBAF-FB84-634A-BE71-FB87E708A4AF}" destId="{7379B76C-96AE-7D45-B451-C60005422E45}" srcOrd="1" destOrd="0" presId="urn:microsoft.com/office/officeart/2008/layout/LinedList"/>
    <dgm:cxn modelId="{E4FDBA23-3514-E641-B124-A25E357C5719}" type="presParOf" srcId="{7CF96D39-DA80-6044-A549-2CA04B880C6A}" destId="{9F66D5B8-0A09-8746-B4A9-47D989EE1EDC}" srcOrd="5" destOrd="0" presId="urn:microsoft.com/office/officeart/2008/layout/LinedList"/>
    <dgm:cxn modelId="{4C8EC8EF-926E-3D4E-9FC6-11DA4D90D59D}" type="presParOf" srcId="{9F66D5B8-0A09-8746-B4A9-47D989EE1EDC}" destId="{B9FFC9FB-B23F-0848-8B8D-F82AE88C2C15}" srcOrd="0" destOrd="0" presId="urn:microsoft.com/office/officeart/2008/layout/LinedList"/>
    <dgm:cxn modelId="{F3689C93-B281-4449-A7D8-2B59583B0C26}" type="presParOf" srcId="{9F66D5B8-0A09-8746-B4A9-47D989EE1EDC}" destId="{36747CE2-4D25-E14C-B4C5-6B1F64A662DB}" srcOrd="1" destOrd="0" presId="urn:microsoft.com/office/officeart/2008/layout/LinedList"/>
    <dgm:cxn modelId="{80B9ABE7-FA3D-4741-8069-D26C41853184}" type="presParOf" srcId="{595E3210-5BCA-FD4F-B92A-A46184A7B0CD}" destId="{DB2BA39A-979B-0F45-84F8-3BD235E212C8}" srcOrd="17" destOrd="0" presId="urn:microsoft.com/office/officeart/2008/layout/LinedList"/>
    <dgm:cxn modelId="{4C6D2AF1-B441-FA47-AB58-B00B29F483F3}" type="presParOf" srcId="{595E3210-5BCA-FD4F-B92A-A46184A7B0CD}" destId="{95EA8BFD-1781-4C45-84A7-462152C0510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C2299F-CE08-D542-BE66-513309E21B1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9C61C-56BD-8340-8812-B9DFE4F399EF}">
      <dgm:prSet phldrT="[Text]" custT="1"/>
      <dgm:spPr/>
      <dgm:t>
        <a:bodyPr/>
        <a:lstStyle/>
        <a:p>
          <a:r>
            <a:rPr lang="en-US" sz="3600" b="1" dirty="0"/>
            <a:t>PYMES</a:t>
          </a:r>
        </a:p>
      </dgm:t>
    </dgm:pt>
    <dgm:pt modelId="{566BA9F6-F032-6E4D-8C71-AA709B1E8C59}" type="parTrans" cxnId="{AD1BFA52-8DDC-4542-8985-D0DAFCDACA10}">
      <dgm:prSet/>
      <dgm:spPr/>
      <dgm:t>
        <a:bodyPr/>
        <a:lstStyle/>
        <a:p>
          <a:endParaRPr lang="en-US"/>
        </a:p>
      </dgm:t>
    </dgm:pt>
    <dgm:pt modelId="{7CA345AF-6FA6-9B48-8EA9-48C95691F65E}" type="sibTrans" cxnId="{AD1BFA52-8DDC-4542-8985-D0DAFCDACA10}">
      <dgm:prSet/>
      <dgm:spPr/>
      <dgm:t>
        <a:bodyPr/>
        <a:lstStyle/>
        <a:p>
          <a:endParaRPr lang="en-US"/>
        </a:p>
      </dgm:t>
    </dgm:pt>
    <dgm:pt modelId="{40AC09FD-07AE-4541-8512-5AE0EDA4EE12}">
      <dgm:prSet phldrT="[Text]"/>
      <dgm:spPr/>
      <dgm:t>
        <a:bodyPr/>
        <a:lstStyle/>
        <a:p>
          <a:r>
            <a:rPr lang="en-US" dirty="0"/>
            <a:t>SUCESORES LUIS RODRIGUEZ</a:t>
          </a:r>
        </a:p>
      </dgm:t>
    </dgm:pt>
    <dgm:pt modelId="{7861B889-81D5-3547-AA8D-56DF224CBF26}" type="parTrans" cxnId="{8EA6CA92-2BC3-604F-8EF1-9131E61035FF}">
      <dgm:prSet/>
      <dgm:spPr/>
      <dgm:t>
        <a:bodyPr/>
        <a:lstStyle/>
        <a:p>
          <a:endParaRPr lang="en-US"/>
        </a:p>
      </dgm:t>
    </dgm:pt>
    <dgm:pt modelId="{20F959E8-66D8-FE48-8114-79895D3CF1B6}" type="sibTrans" cxnId="{8EA6CA92-2BC3-604F-8EF1-9131E61035FF}">
      <dgm:prSet/>
      <dgm:spPr/>
      <dgm:t>
        <a:bodyPr/>
        <a:lstStyle/>
        <a:p>
          <a:endParaRPr lang="en-US"/>
        </a:p>
      </dgm:t>
    </dgm:pt>
    <dgm:pt modelId="{1750ED42-D500-9A44-84C8-0873D975C5B4}">
      <dgm:prSet phldrT="[Text]" custT="1"/>
      <dgm:spPr/>
      <dgm:t>
        <a:bodyPr/>
        <a:lstStyle/>
        <a:p>
          <a:r>
            <a:rPr lang="en-US" sz="2400" b="1" dirty="0"/>
            <a:t>FERRETERIA</a:t>
          </a:r>
        </a:p>
      </dgm:t>
    </dgm:pt>
    <dgm:pt modelId="{D56D2185-9A55-C84A-90DA-3C61F8981407}" type="parTrans" cxnId="{8F448E80-FFB7-354E-A752-1D685F8F3D0D}">
      <dgm:prSet/>
      <dgm:spPr/>
      <dgm:t>
        <a:bodyPr/>
        <a:lstStyle/>
        <a:p>
          <a:endParaRPr lang="en-US"/>
        </a:p>
      </dgm:t>
    </dgm:pt>
    <dgm:pt modelId="{75445A27-4BA2-1B48-B593-341357D29D86}" type="sibTrans" cxnId="{8F448E80-FFB7-354E-A752-1D685F8F3D0D}">
      <dgm:prSet/>
      <dgm:spPr/>
      <dgm:t>
        <a:bodyPr/>
        <a:lstStyle/>
        <a:p>
          <a:endParaRPr lang="en-US"/>
        </a:p>
      </dgm:t>
    </dgm:pt>
    <dgm:pt modelId="{7592BBF6-C470-E743-A234-A708113B0F52}">
      <dgm:prSet phldrT="[Text]" custT="1"/>
      <dgm:spPr/>
      <dgm:t>
        <a:bodyPr/>
        <a:lstStyle/>
        <a:p>
          <a:r>
            <a:rPr lang="en-US" sz="1200" dirty="0"/>
            <a:t>PAGINA WEB, HOSTING Y CORREO CORPORATIVO</a:t>
          </a:r>
        </a:p>
      </dgm:t>
    </dgm:pt>
    <dgm:pt modelId="{BCE10D3B-55F9-F144-BFFE-179C55F75FE9}" type="parTrans" cxnId="{58A83DD3-FA3D-E24F-8E4B-255E73009FEB}">
      <dgm:prSet/>
      <dgm:spPr/>
      <dgm:t>
        <a:bodyPr/>
        <a:lstStyle/>
        <a:p>
          <a:endParaRPr lang="en-US"/>
        </a:p>
      </dgm:t>
    </dgm:pt>
    <dgm:pt modelId="{EA348E41-FE98-1D4B-8286-76470E37D55D}" type="sibTrans" cxnId="{58A83DD3-FA3D-E24F-8E4B-255E73009FEB}">
      <dgm:prSet/>
      <dgm:spPr/>
      <dgm:t>
        <a:bodyPr/>
        <a:lstStyle/>
        <a:p>
          <a:endParaRPr lang="en-US"/>
        </a:p>
      </dgm:t>
    </dgm:pt>
    <dgm:pt modelId="{28E74479-C1B4-6A40-B26C-E146857DA776}">
      <dgm:prSet/>
      <dgm:spPr/>
      <dgm:t>
        <a:bodyPr/>
        <a:lstStyle/>
        <a:p>
          <a:r>
            <a:rPr lang="en-US" dirty="0"/>
            <a:t>MICRODATA</a:t>
          </a:r>
        </a:p>
      </dgm:t>
    </dgm:pt>
    <dgm:pt modelId="{2D6055CF-6013-EF45-B220-06D91DC6C1F6}" type="parTrans" cxnId="{F97A12FF-4651-8747-AD9D-B701EC5BBBEC}">
      <dgm:prSet/>
      <dgm:spPr/>
      <dgm:t>
        <a:bodyPr/>
        <a:lstStyle/>
        <a:p>
          <a:endParaRPr lang="en-US"/>
        </a:p>
      </dgm:t>
    </dgm:pt>
    <dgm:pt modelId="{48F19F7B-10BE-AD4F-A3C9-85C08C528E7D}" type="sibTrans" cxnId="{F97A12FF-4651-8747-AD9D-B701EC5BBBEC}">
      <dgm:prSet/>
      <dgm:spPr/>
      <dgm:t>
        <a:bodyPr/>
        <a:lstStyle/>
        <a:p>
          <a:endParaRPr lang="en-US"/>
        </a:p>
      </dgm:t>
    </dgm:pt>
    <dgm:pt modelId="{EB5B5B83-F7C0-B64F-8F74-5EDA8FD193B4}">
      <dgm:prSet custT="1"/>
      <dgm:spPr/>
      <dgm:t>
        <a:bodyPr/>
        <a:lstStyle/>
        <a:p>
          <a:r>
            <a:rPr lang="en-US" sz="2400" b="1" dirty="0"/>
            <a:t>MDT / DEUNA MOVIL</a:t>
          </a:r>
        </a:p>
      </dgm:t>
    </dgm:pt>
    <dgm:pt modelId="{FDA112D4-6A37-3142-8376-F3AB6A807C5D}" type="parTrans" cxnId="{2F94726D-3129-BB4E-995E-3B885ACA834F}">
      <dgm:prSet/>
      <dgm:spPr/>
      <dgm:t>
        <a:bodyPr/>
        <a:lstStyle/>
        <a:p>
          <a:endParaRPr lang="en-US"/>
        </a:p>
      </dgm:t>
    </dgm:pt>
    <dgm:pt modelId="{F927DF73-0DFC-804A-87EC-BD0DDDDCB725}" type="sibTrans" cxnId="{2F94726D-3129-BB4E-995E-3B885ACA834F}">
      <dgm:prSet/>
      <dgm:spPr/>
      <dgm:t>
        <a:bodyPr/>
        <a:lstStyle/>
        <a:p>
          <a:endParaRPr lang="en-US"/>
        </a:p>
      </dgm:t>
    </dgm:pt>
    <dgm:pt modelId="{330BB5AD-9A07-D342-90B1-F9A2BDC1780C}">
      <dgm:prSet/>
      <dgm:spPr/>
      <dgm:t>
        <a:bodyPr/>
        <a:lstStyle/>
        <a:p>
          <a:r>
            <a:rPr lang="en-US" dirty="0"/>
            <a:t>RADIO COSMOS</a:t>
          </a:r>
        </a:p>
      </dgm:t>
    </dgm:pt>
    <dgm:pt modelId="{BF6090E5-A0A3-B647-807A-8B437D8FA3B1}" type="parTrans" cxnId="{30B7DF28-C63D-C847-999B-DFC81664931A}">
      <dgm:prSet/>
      <dgm:spPr/>
      <dgm:t>
        <a:bodyPr/>
        <a:lstStyle/>
        <a:p>
          <a:endParaRPr lang="en-US"/>
        </a:p>
      </dgm:t>
    </dgm:pt>
    <dgm:pt modelId="{16F97279-227A-4744-9B98-E67D03D1E5FE}" type="sibTrans" cxnId="{30B7DF28-C63D-C847-999B-DFC81664931A}">
      <dgm:prSet/>
      <dgm:spPr/>
      <dgm:t>
        <a:bodyPr/>
        <a:lstStyle/>
        <a:p>
          <a:endParaRPr lang="en-US"/>
        </a:p>
      </dgm:t>
    </dgm:pt>
    <dgm:pt modelId="{FB8C9E64-A4A9-104C-A56D-CDABA01D421D}">
      <dgm:prSet custT="1"/>
      <dgm:spPr/>
      <dgm:t>
        <a:bodyPr/>
        <a:lstStyle/>
        <a:p>
          <a:r>
            <a:rPr lang="en-US" sz="2400" b="1" dirty="0"/>
            <a:t>COSMOS IR </a:t>
          </a:r>
        </a:p>
      </dgm:t>
    </dgm:pt>
    <dgm:pt modelId="{25FF0FDE-2C1F-B441-932D-D45CE6650B07}" type="parTrans" cxnId="{663ADB71-2250-F446-AC67-2F402AB4B4F6}">
      <dgm:prSet/>
      <dgm:spPr/>
      <dgm:t>
        <a:bodyPr/>
        <a:lstStyle/>
        <a:p>
          <a:endParaRPr lang="en-US"/>
        </a:p>
      </dgm:t>
    </dgm:pt>
    <dgm:pt modelId="{C8F4A771-4F69-4D46-AB0D-C1DC95FDA62D}" type="sibTrans" cxnId="{663ADB71-2250-F446-AC67-2F402AB4B4F6}">
      <dgm:prSet/>
      <dgm:spPr/>
      <dgm:t>
        <a:bodyPr/>
        <a:lstStyle/>
        <a:p>
          <a:endParaRPr lang="en-US"/>
        </a:p>
      </dgm:t>
    </dgm:pt>
    <dgm:pt modelId="{6DDCD7F2-5ABB-714F-9B2E-B60DB5B86DC0}">
      <dgm:prSet/>
      <dgm:spPr/>
      <dgm:t>
        <a:bodyPr/>
        <a:lstStyle/>
        <a:p>
          <a:r>
            <a:rPr lang="en-US" dirty="0"/>
            <a:t>GRAFISUM</a:t>
          </a:r>
        </a:p>
      </dgm:t>
    </dgm:pt>
    <dgm:pt modelId="{48043179-96ED-7E46-BA9F-853563E34465}" type="parTrans" cxnId="{167A70AE-1563-1249-8654-624D4A441D7A}">
      <dgm:prSet/>
      <dgm:spPr/>
      <dgm:t>
        <a:bodyPr/>
        <a:lstStyle/>
        <a:p>
          <a:endParaRPr lang="en-US"/>
        </a:p>
      </dgm:t>
    </dgm:pt>
    <dgm:pt modelId="{8A1BD524-FD21-7042-B08C-797C78712703}" type="sibTrans" cxnId="{167A70AE-1563-1249-8654-624D4A441D7A}">
      <dgm:prSet/>
      <dgm:spPr/>
      <dgm:t>
        <a:bodyPr/>
        <a:lstStyle/>
        <a:p>
          <a:endParaRPr lang="en-US"/>
        </a:p>
      </dgm:t>
    </dgm:pt>
    <dgm:pt modelId="{E939A374-7E11-9B43-9311-3D6700F602BA}">
      <dgm:prSet custT="1"/>
      <dgm:spPr/>
      <dgm:t>
        <a:bodyPr/>
        <a:lstStyle/>
        <a:p>
          <a:r>
            <a:rPr lang="en-US" sz="2400" b="1" dirty="0"/>
            <a:t>IMPRENTA DIGITAL</a:t>
          </a:r>
        </a:p>
      </dgm:t>
    </dgm:pt>
    <dgm:pt modelId="{9E80A49D-12A2-0142-8DB2-61B7543777E3}" type="parTrans" cxnId="{EEBCE4E6-F284-B84D-B35B-5EEFD0BB2DCB}">
      <dgm:prSet/>
      <dgm:spPr/>
      <dgm:t>
        <a:bodyPr/>
        <a:lstStyle/>
        <a:p>
          <a:endParaRPr lang="en-US"/>
        </a:p>
      </dgm:t>
    </dgm:pt>
    <dgm:pt modelId="{D136F949-00EA-6D46-8985-E0C5A7ACCA3F}" type="sibTrans" cxnId="{EEBCE4E6-F284-B84D-B35B-5EEFD0BB2DCB}">
      <dgm:prSet/>
      <dgm:spPr/>
      <dgm:t>
        <a:bodyPr/>
        <a:lstStyle/>
        <a:p>
          <a:endParaRPr lang="en-US"/>
        </a:p>
      </dgm:t>
    </dgm:pt>
    <dgm:pt modelId="{5B8CE96A-F95B-8541-96F2-C01CE48969A5}">
      <dgm:prSet custT="1"/>
      <dgm:spPr/>
      <dgm:t>
        <a:bodyPr/>
        <a:lstStyle/>
        <a:p>
          <a:r>
            <a:rPr lang="en-US" sz="1200" dirty="0"/>
            <a:t>HOSTING CORPORATIVO </a:t>
          </a:r>
        </a:p>
      </dgm:t>
    </dgm:pt>
    <dgm:pt modelId="{CA7E5711-C6AD-F047-8A6F-EE90D08B71D8}" type="parTrans" cxnId="{E52B67D0-D645-2748-8E06-C10AF1935810}">
      <dgm:prSet/>
      <dgm:spPr/>
      <dgm:t>
        <a:bodyPr/>
        <a:lstStyle/>
        <a:p>
          <a:endParaRPr lang="en-US"/>
        </a:p>
      </dgm:t>
    </dgm:pt>
    <dgm:pt modelId="{DB6BAAC9-F8BE-5140-9DB4-CCEFAAE56993}" type="sibTrans" cxnId="{E52B67D0-D645-2748-8E06-C10AF1935810}">
      <dgm:prSet/>
      <dgm:spPr/>
      <dgm:t>
        <a:bodyPr/>
        <a:lstStyle/>
        <a:p>
          <a:endParaRPr lang="en-US"/>
        </a:p>
      </dgm:t>
    </dgm:pt>
    <dgm:pt modelId="{CE2992FB-57D0-8643-B357-18F114B21DF8}">
      <dgm:prSet/>
      <dgm:spPr/>
      <dgm:t>
        <a:bodyPr/>
        <a:lstStyle/>
        <a:p>
          <a:r>
            <a:rPr lang="en-US" dirty="0"/>
            <a:t>JVI CONSULTING</a:t>
          </a:r>
        </a:p>
      </dgm:t>
    </dgm:pt>
    <dgm:pt modelId="{F36247B3-E3B8-1246-97B3-7B2BBD34CA93}" type="parTrans" cxnId="{F533888F-8FF9-5141-9B08-4DBC3DAD7CB2}">
      <dgm:prSet/>
      <dgm:spPr/>
      <dgm:t>
        <a:bodyPr/>
        <a:lstStyle/>
        <a:p>
          <a:endParaRPr lang="en-US"/>
        </a:p>
      </dgm:t>
    </dgm:pt>
    <dgm:pt modelId="{A8E9847A-E58F-574A-A367-DAAF63AB8784}" type="sibTrans" cxnId="{F533888F-8FF9-5141-9B08-4DBC3DAD7CB2}">
      <dgm:prSet/>
      <dgm:spPr/>
      <dgm:t>
        <a:bodyPr/>
        <a:lstStyle/>
        <a:p>
          <a:endParaRPr lang="en-US"/>
        </a:p>
      </dgm:t>
    </dgm:pt>
    <dgm:pt modelId="{90067210-D603-4442-B7F3-C1BAB2148721}">
      <dgm:prSet custT="1"/>
      <dgm:spPr/>
      <dgm:t>
        <a:bodyPr/>
        <a:lstStyle/>
        <a:p>
          <a:r>
            <a:rPr lang="en-US" sz="2400" b="1" dirty="0"/>
            <a:t>CONSULTORIA</a:t>
          </a:r>
        </a:p>
      </dgm:t>
    </dgm:pt>
    <dgm:pt modelId="{10285954-24D0-5D49-BF02-7576AFF50ACD}" type="parTrans" cxnId="{7D7F83B2-854F-8444-8138-C16A845D1AD5}">
      <dgm:prSet/>
      <dgm:spPr/>
      <dgm:t>
        <a:bodyPr/>
        <a:lstStyle/>
        <a:p>
          <a:endParaRPr lang="en-US"/>
        </a:p>
      </dgm:t>
    </dgm:pt>
    <dgm:pt modelId="{F2C2A105-A36A-6D4D-92A6-E3D0B23E1A31}" type="sibTrans" cxnId="{7D7F83B2-854F-8444-8138-C16A845D1AD5}">
      <dgm:prSet/>
      <dgm:spPr/>
      <dgm:t>
        <a:bodyPr/>
        <a:lstStyle/>
        <a:p>
          <a:endParaRPr lang="en-US"/>
        </a:p>
      </dgm:t>
    </dgm:pt>
    <dgm:pt modelId="{ED1E5522-D2B0-4B45-9B51-FAFCB6072F0E}">
      <dgm:prSet custT="1"/>
      <dgm:spPr/>
      <dgm:t>
        <a:bodyPr/>
        <a:lstStyle/>
        <a:p>
          <a:r>
            <a:rPr lang="en-US" sz="1200" dirty="0"/>
            <a:t>GRUPO ORTIZ</a:t>
          </a:r>
        </a:p>
      </dgm:t>
    </dgm:pt>
    <dgm:pt modelId="{1B125F27-5427-004D-9893-0BF3DAF628B2}" type="parTrans" cxnId="{AB0B63A0-331D-AD43-8BEB-5944BD980962}">
      <dgm:prSet/>
      <dgm:spPr/>
      <dgm:t>
        <a:bodyPr/>
        <a:lstStyle/>
        <a:p>
          <a:endParaRPr lang="en-US"/>
        </a:p>
      </dgm:t>
    </dgm:pt>
    <dgm:pt modelId="{1F5D1ABC-B401-F747-8DBF-03E5A8E8411C}" type="sibTrans" cxnId="{AB0B63A0-331D-AD43-8BEB-5944BD980962}">
      <dgm:prSet/>
      <dgm:spPr/>
      <dgm:t>
        <a:bodyPr/>
        <a:lstStyle/>
        <a:p>
          <a:endParaRPr lang="en-US"/>
        </a:p>
      </dgm:t>
    </dgm:pt>
    <dgm:pt modelId="{49219C57-DD96-CB47-99AD-26A6E506305D}">
      <dgm:prSet custT="1"/>
      <dgm:spPr/>
      <dgm:t>
        <a:bodyPr/>
        <a:lstStyle/>
        <a:p>
          <a:r>
            <a:rPr lang="en-US" sz="1200" dirty="0"/>
            <a:t>GRAIMAN</a:t>
          </a:r>
        </a:p>
      </dgm:t>
    </dgm:pt>
    <dgm:pt modelId="{0C770CBD-FC37-514F-AFA7-71D6491F2554}" type="parTrans" cxnId="{6FA03DD0-187E-B44D-9DCB-A6CF86D293AB}">
      <dgm:prSet/>
      <dgm:spPr/>
      <dgm:t>
        <a:bodyPr/>
        <a:lstStyle/>
        <a:p>
          <a:endParaRPr lang="en-US"/>
        </a:p>
      </dgm:t>
    </dgm:pt>
    <dgm:pt modelId="{7FD91683-3449-BD41-B339-85010D3FA7DF}" type="sibTrans" cxnId="{6FA03DD0-187E-B44D-9DCB-A6CF86D293AB}">
      <dgm:prSet/>
      <dgm:spPr/>
      <dgm:t>
        <a:bodyPr/>
        <a:lstStyle/>
        <a:p>
          <a:endParaRPr lang="en-US"/>
        </a:p>
      </dgm:t>
    </dgm:pt>
    <dgm:pt modelId="{5438B41D-9C15-3C49-9F01-4CD9394FA7F7}">
      <dgm:prSet custT="1"/>
      <dgm:spPr/>
      <dgm:t>
        <a:bodyPr/>
        <a:lstStyle/>
        <a:p>
          <a:r>
            <a:rPr lang="en-US" sz="1200" dirty="0"/>
            <a:t>YILPORT</a:t>
          </a:r>
        </a:p>
      </dgm:t>
    </dgm:pt>
    <dgm:pt modelId="{BB5363DC-2978-704E-8E07-6703F053F63E}" type="parTrans" cxnId="{32B1F714-521A-0745-97EB-EABEBC789D02}">
      <dgm:prSet/>
      <dgm:spPr/>
      <dgm:t>
        <a:bodyPr/>
        <a:lstStyle/>
        <a:p>
          <a:endParaRPr lang="en-US"/>
        </a:p>
      </dgm:t>
    </dgm:pt>
    <dgm:pt modelId="{9E0C3688-C732-3041-94C2-9F14B721E227}" type="sibTrans" cxnId="{32B1F714-521A-0745-97EB-EABEBC789D02}">
      <dgm:prSet/>
      <dgm:spPr/>
      <dgm:t>
        <a:bodyPr/>
        <a:lstStyle/>
        <a:p>
          <a:endParaRPr lang="en-US"/>
        </a:p>
      </dgm:t>
    </dgm:pt>
    <dgm:pt modelId="{63DF248C-CF05-C544-AE10-9AAAA947099B}">
      <dgm:prSet/>
      <dgm:spPr/>
      <dgm:t>
        <a:bodyPr/>
        <a:lstStyle/>
        <a:p>
          <a:r>
            <a:rPr lang="en-US" dirty="0"/>
            <a:t>PROVISEG MAQUINARIAS</a:t>
          </a:r>
        </a:p>
      </dgm:t>
    </dgm:pt>
    <dgm:pt modelId="{447B8641-1C6F-E84B-B37B-7F8973CE7903}" type="parTrans" cxnId="{2E046AB5-E27F-2349-AB25-440E4BC465E1}">
      <dgm:prSet/>
      <dgm:spPr/>
      <dgm:t>
        <a:bodyPr/>
        <a:lstStyle/>
        <a:p>
          <a:endParaRPr lang="en-US"/>
        </a:p>
      </dgm:t>
    </dgm:pt>
    <dgm:pt modelId="{72277F85-3000-7941-9ABB-43A5F37F7FDF}" type="sibTrans" cxnId="{2E046AB5-E27F-2349-AB25-440E4BC465E1}">
      <dgm:prSet/>
      <dgm:spPr/>
      <dgm:t>
        <a:bodyPr/>
        <a:lstStyle/>
        <a:p>
          <a:endParaRPr lang="en-US"/>
        </a:p>
      </dgm:t>
    </dgm:pt>
    <dgm:pt modelId="{4FEDE139-E538-1F41-9F3E-3221B87C8E95}">
      <dgm:prSet custT="1"/>
      <dgm:spPr/>
      <dgm:t>
        <a:bodyPr/>
        <a:lstStyle/>
        <a:p>
          <a:r>
            <a:rPr lang="en-US" sz="2400" b="1" dirty="0"/>
            <a:t>CONSTRUCTORA</a:t>
          </a:r>
        </a:p>
      </dgm:t>
    </dgm:pt>
    <dgm:pt modelId="{EF4AB3C1-86C7-C846-B270-54F7365EB077}" type="parTrans" cxnId="{0E04CFBF-3464-CB4C-B8A3-6AD1A1780142}">
      <dgm:prSet/>
      <dgm:spPr/>
      <dgm:t>
        <a:bodyPr/>
        <a:lstStyle/>
        <a:p>
          <a:endParaRPr lang="en-US"/>
        </a:p>
      </dgm:t>
    </dgm:pt>
    <dgm:pt modelId="{1B0ED7BD-03AE-D140-AFDD-EDE94416B885}" type="sibTrans" cxnId="{0E04CFBF-3464-CB4C-B8A3-6AD1A1780142}">
      <dgm:prSet/>
      <dgm:spPr/>
      <dgm:t>
        <a:bodyPr/>
        <a:lstStyle/>
        <a:p>
          <a:endParaRPr lang="en-US"/>
        </a:p>
      </dgm:t>
    </dgm:pt>
    <dgm:pt modelId="{CD920BA7-DBAE-4445-9087-558D1A69B1C3}">
      <dgm:prSet custT="1"/>
      <dgm:spPr/>
      <dgm:t>
        <a:bodyPr/>
        <a:lstStyle/>
        <a:p>
          <a:r>
            <a:rPr lang="en-US" sz="1200" dirty="0"/>
            <a:t>SERVICIOS CONSTRUCCION SECTOR PUBLICO Y PRIVADO</a:t>
          </a:r>
        </a:p>
      </dgm:t>
    </dgm:pt>
    <dgm:pt modelId="{8573296A-4BAF-D444-88C5-8B1C540C0680}" type="parTrans" cxnId="{24EFF580-5B97-FF48-804A-2A462B78E61C}">
      <dgm:prSet/>
      <dgm:spPr/>
      <dgm:t>
        <a:bodyPr/>
        <a:lstStyle/>
        <a:p>
          <a:endParaRPr lang="en-US"/>
        </a:p>
      </dgm:t>
    </dgm:pt>
    <dgm:pt modelId="{B418476E-E8AD-DC4E-9986-53CA696CD3E8}" type="sibTrans" cxnId="{24EFF580-5B97-FF48-804A-2A462B78E61C}">
      <dgm:prSet/>
      <dgm:spPr/>
      <dgm:t>
        <a:bodyPr/>
        <a:lstStyle/>
        <a:p>
          <a:endParaRPr lang="en-US"/>
        </a:p>
      </dgm:t>
    </dgm:pt>
    <dgm:pt modelId="{EB8EF9A9-4810-BA4A-AFCE-31DC13FA2794}">
      <dgm:prSet custT="1"/>
      <dgm:spPr/>
      <dgm:t>
        <a:bodyPr/>
        <a:lstStyle/>
        <a:p>
          <a:r>
            <a:rPr lang="en-US" sz="1200" dirty="0"/>
            <a:t>DISTRIBUIDOR SAMSUNG</a:t>
          </a:r>
        </a:p>
      </dgm:t>
    </dgm:pt>
    <dgm:pt modelId="{B6C1B78D-A794-FC42-8AAC-BD96B4F0EE92}" type="parTrans" cxnId="{4FB6E161-A44B-1145-99D7-116C1BD6EC0C}">
      <dgm:prSet/>
      <dgm:spPr/>
      <dgm:t>
        <a:bodyPr/>
        <a:lstStyle/>
        <a:p>
          <a:endParaRPr lang="en-US"/>
        </a:p>
      </dgm:t>
    </dgm:pt>
    <dgm:pt modelId="{ED663F1B-E216-7B4B-9624-83600AB3E4C9}" type="sibTrans" cxnId="{4FB6E161-A44B-1145-99D7-116C1BD6EC0C}">
      <dgm:prSet/>
      <dgm:spPr/>
      <dgm:t>
        <a:bodyPr/>
        <a:lstStyle/>
        <a:p>
          <a:endParaRPr lang="en-US"/>
        </a:p>
      </dgm:t>
    </dgm:pt>
    <dgm:pt modelId="{64F7F011-B316-3D42-9874-86A9E42E6279}">
      <dgm:prSet custT="1"/>
      <dgm:spPr/>
      <dgm:t>
        <a:bodyPr/>
        <a:lstStyle/>
        <a:p>
          <a:r>
            <a:rPr lang="en-US" sz="1200" dirty="0"/>
            <a:t>CRM ERP | MULTIMARCA</a:t>
          </a:r>
        </a:p>
      </dgm:t>
    </dgm:pt>
    <dgm:pt modelId="{049FF7E0-D556-4D4D-AEF7-271BB6748126}" type="parTrans" cxnId="{C1A034E1-A197-8340-A9C8-1423CE1178C6}">
      <dgm:prSet/>
      <dgm:spPr/>
      <dgm:t>
        <a:bodyPr/>
        <a:lstStyle/>
        <a:p>
          <a:endParaRPr lang="en-US"/>
        </a:p>
      </dgm:t>
    </dgm:pt>
    <dgm:pt modelId="{C31A18FF-34AC-2640-87FA-36C222CD6690}" type="sibTrans" cxnId="{C1A034E1-A197-8340-A9C8-1423CE1178C6}">
      <dgm:prSet/>
      <dgm:spPr/>
      <dgm:t>
        <a:bodyPr/>
        <a:lstStyle/>
        <a:p>
          <a:endParaRPr lang="en-US"/>
        </a:p>
      </dgm:t>
    </dgm:pt>
    <dgm:pt modelId="{F3390BFF-AE97-3C4B-BFA7-FF4232544AE7}">
      <dgm:prSet custT="1"/>
      <dgm:spPr/>
      <dgm:t>
        <a:bodyPr/>
        <a:lstStyle/>
        <a:p>
          <a:r>
            <a:rPr lang="en-US" sz="1200" dirty="0"/>
            <a:t>ECOMMERCE | DISTRIBUIDOR TECNOLOGÍA</a:t>
          </a:r>
        </a:p>
      </dgm:t>
    </dgm:pt>
    <dgm:pt modelId="{D188EB23-4178-0843-A44C-70241ADBC398}" type="parTrans" cxnId="{8BCDEFC9-A181-C74F-93FD-AFD488340375}">
      <dgm:prSet/>
      <dgm:spPr/>
      <dgm:t>
        <a:bodyPr/>
        <a:lstStyle/>
        <a:p>
          <a:endParaRPr lang="en-US"/>
        </a:p>
      </dgm:t>
    </dgm:pt>
    <dgm:pt modelId="{9D1A23E2-28F6-254A-9729-EEF7C90D678D}" type="sibTrans" cxnId="{8BCDEFC9-A181-C74F-93FD-AFD488340375}">
      <dgm:prSet/>
      <dgm:spPr/>
      <dgm:t>
        <a:bodyPr/>
        <a:lstStyle/>
        <a:p>
          <a:endParaRPr lang="en-US"/>
        </a:p>
      </dgm:t>
    </dgm:pt>
    <dgm:pt modelId="{FA814585-107C-F04B-BB5E-0AF5E14F6B38}">
      <dgm:prSet custT="1"/>
      <dgm:spPr/>
      <dgm:t>
        <a:bodyPr/>
        <a:lstStyle/>
        <a:p>
          <a:r>
            <a:rPr lang="en-US" sz="1200" dirty="0"/>
            <a:t>FORM POWER APPS</a:t>
          </a:r>
        </a:p>
      </dgm:t>
    </dgm:pt>
    <dgm:pt modelId="{D3DC0126-FE2D-3741-B7F6-5BCD51F79F2E}" type="parTrans" cxnId="{45BEB4CA-E4EC-8D48-9C72-5BCE95A4A7AC}">
      <dgm:prSet/>
      <dgm:spPr/>
      <dgm:t>
        <a:bodyPr/>
        <a:lstStyle/>
        <a:p>
          <a:endParaRPr lang="en-US"/>
        </a:p>
      </dgm:t>
    </dgm:pt>
    <dgm:pt modelId="{E9879E35-A288-FE4B-9756-C7B6086CD445}" type="sibTrans" cxnId="{45BEB4CA-E4EC-8D48-9C72-5BCE95A4A7AC}">
      <dgm:prSet/>
      <dgm:spPr/>
      <dgm:t>
        <a:bodyPr/>
        <a:lstStyle/>
        <a:p>
          <a:endParaRPr lang="en-US"/>
        </a:p>
      </dgm:t>
    </dgm:pt>
    <dgm:pt modelId="{DB7548E5-BA21-1542-9167-41ED3CF6283D}">
      <dgm:prSet custT="1"/>
      <dgm:spPr/>
      <dgm:t>
        <a:bodyPr/>
        <a:lstStyle/>
        <a:p>
          <a:r>
            <a:rPr lang="en-US" sz="1200" dirty="0"/>
            <a:t>APP MOVIL</a:t>
          </a:r>
        </a:p>
      </dgm:t>
    </dgm:pt>
    <dgm:pt modelId="{99BB6368-4888-E64F-AC67-87FF6A4C0A20}" type="parTrans" cxnId="{751C013B-3B9D-8E45-B418-6A175EFFDD9A}">
      <dgm:prSet/>
      <dgm:spPr/>
      <dgm:t>
        <a:bodyPr/>
        <a:lstStyle/>
        <a:p>
          <a:endParaRPr lang="en-US"/>
        </a:p>
      </dgm:t>
    </dgm:pt>
    <dgm:pt modelId="{C6AE3115-450A-614C-B79A-A5C8B44CAFAD}" type="sibTrans" cxnId="{751C013B-3B9D-8E45-B418-6A175EFFDD9A}">
      <dgm:prSet/>
      <dgm:spPr/>
      <dgm:t>
        <a:bodyPr/>
        <a:lstStyle/>
        <a:p>
          <a:endParaRPr lang="en-US"/>
        </a:p>
      </dgm:t>
    </dgm:pt>
    <dgm:pt modelId="{9BF6283F-E40E-8D47-94BE-4FD9F6397DAC}">
      <dgm:prSet custT="1"/>
      <dgm:spPr/>
      <dgm:t>
        <a:bodyPr/>
        <a:lstStyle/>
        <a:p>
          <a:r>
            <a:rPr lang="en-US" sz="1200" dirty="0"/>
            <a:t>SITIO WEB</a:t>
          </a:r>
        </a:p>
      </dgm:t>
    </dgm:pt>
    <dgm:pt modelId="{4981B46F-8C03-8940-A23C-B3F569C0F1B9}" type="parTrans" cxnId="{57828B3D-A4F5-CE4E-8E00-7B07FDFE6BEE}">
      <dgm:prSet/>
      <dgm:spPr/>
      <dgm:t>
        <a:bodyPr/>
        <a:lstStyle/>
        <a:p>
          <a:endParaRPr lang="en-US"/>
        </a:p>
      </dgm:t>
    </dgm:pt>
    <dgm:pt modelId="{C00A2294-2947-2B43-A57A-026D2937C8BF}" type="sibTrans" cxnId="{57828B3D-A4F5-CE4E-8E00-7B07FDFE6BEE}">
      <dgm:prSet/>
      <dgm:spPr/>
      <dgm:t>
        <a:bodyPr/>
        <a:lstStyle/>
        <a:p>
          <a:endParaRPr lang="en-US"/>
        </a:p>
      </dgm:t>
    </dgm:pt>
    <dgm:pt modelId="{F4330A7A-8A9F-A94D-8818-4C7AB8D8CBA8}">
      <dgm:prSet/>
      <dgm:spPr/>
      <dgm:t>
        <a:bodyPr/>
        <a:lstStyle/>
        <a:p>
          <a:r>
            <a:rPr lang="en-US" dirty="0"/>
            <a:t>BAESA IMPORT</a:t>
          </a:r>
        </a:p>
      </dgm:t>
    </dgm:pt>
    <dgm:pt modelId="{C4052AA3-697F-9540-87B8-6BF5021F4989}" type="parTrans" cxnId="{F81EB242-549B-B343-A176-2645F24E8BA5}">
      <dgm:prSet/>
      <dgm:spPr/>
      <dgm:t>
        <a:bodyPr/>
        <a:lstStyle/>
        <a:p>
          <a:endParaRPr lang="en-US"/>
        </a:p>
      </dgm:t>
    </dgm:pt>
    <dgm:pt modelId="{DEDAC975-B4D5-4F4B-98ED-A55FE3E1BD74}" type="sibTrans" cxnId="{F81EB242-549B-B343-A176-2645F24E8BA5}">
      <dgm:prSet/>
      <dgm:spPr/>
      <dgm:t>
        <a:bodyPr/>
        <a:lstStyle/>
        <a:p>
          <a:endParaRPr lang="en-US"/>
        </a:p>
      </dgm:t>
    </dgm:pt>
    <dgm:pt modelId="{09D0A479-A94D-2745-8D5F-AFBBDFC7C320}">
      <dgm:prSet custT="1"/>
      <dgm:spPr/>
      <dgm:t>
        <a:bodyPr/>
        <a:lstStyle/>
        <a:p>
          <a:r>
            <a:rPr lang="en-US" sz="2400" b="1" dirty="0"/>
            <a:t>IMPORTADOR</a:t>
          </a:r>
        </a:p>
      </dgm:t>
    </dgm:pt>
    <dgm:pt modelId="{744236D3-0F8C-1547-9C09-D4875A7F1D96}" type="parTrans" cxnId="{74549FAF-EE7D-A84E-8132-BA2B0419D3B9}">
      <dgm:prSet/>
      <dgm:spPr/>
      <dgm:t>
        <a:bodyPr/>
        <a:lstStyle/>
        <a:p>
          <a:endParaRPr lang="en-US"/>
        </a:p>
      </dgm:t>
    </dgm:pt>
    <dgm:pt modelId="{23E8BE64-AB95-4246-8D6A-346BAE9E7020}" type="sibTrans" cxnId="{74549FAF-EE7D-A84E-8132-BA2B0419D3B9}">
      <dgm:prSet/>
      <dgm:spPr/>
      <dgm:t>
        <a:bodyPr/>
        <a:lstStyle/>
        <a:p>
          <a:endParaRPr lang="en-US"/>
        </a:p>
      </dgm:t>
    </dgm:pt>
    <dgm:pt modelId="{772744E2-4CDD-DA43-8711-69DD72EDDCA4}">
      <dgm:prSet custT="1"/>
      <dgm:spPr/>
      <dgm:t>
        <a:bodyPr/>
        <a:lstStyle/>
        <a:p>
          <a:r>
            <a:rPr lang="en-US" sz="1200" dirty="0"/>
            <a:t>ACCESORIOS AUTOMOTRICES TODO EL PAIS.</a:t>
          </a:r>
        </a:p>
      </dgm:t>
    </dgm:pt>
    <dgm:pt modelId="{C235F18F-204B-F04C-BC31-0E7A38C50AA4}" type="parTrans" cxnId="{26E7D3A6-0996-8B49-8382-47A8CB88E6D8}">
      <dgm:prSet/>
      <dgm:spPr/>
      <dgm:t>
        <a:bodyPr/>
        <a:lstStyle/>
        <a:p>
          <a:endParaRPr lang="en-US"/>
        </a:p>
      </dgm:t>
    </dgm:pt>
    <dgm:pt modelId="{00A91FFD-FCC6-B44A-8E2D-DEB61C935B48}" type="sibTrans" cxnId="{26E7D3A6-0996-8B49-8382-47A8CB88E6D8}">
      <dgm:prSet/>
      <dgm:spPr/>
      <dgm:t>
        <a:bodyPr/>
        <a:lstStyle/>
        <a:p>
          <a:endParaRPr lang="en-US"/>
        </a:p>
      </dgm:t>
    </dgm:pt>
    <dgm:pt modelId="{036DB1E4-5C06-9F4F-B2B8-BC3CB74673DC}" type="pres">
      <dgm:prSet presAssocID="{F9C2299F-CE08-D542-BE66-513309E21B17}" presName="vert0" presStyleCnt="0">
        <dgm:presLayoutVars>
          <dgm:dir/>
          <dgm:animOne val="branch"/>
          <dgm:animLvl val="lvl"/>
        </dgm:presLayoutVars>
      </dgm:prSet>
      <dgm:spPr/>
    </dgm:pt>
    <dgm:pt modelId="{17EB76AD-3932-F54A-90D3-F94C87B7F237}" type="pres">
      <dgm:prSet presAssocID="{8F49C61C-56BD-8340-8812-B9DFE4F399EF}" presName="thickLine" presStyleLbl="alignNode1" presStyleIdx="0" presStyleCnt="1"/>
      <dgm:spPr/>
    </dgm:pt>
    <dgm:pt modelId="{F82E3C3D-F612-254A-B839-B44B98A38354}" type="pres">
      <dgm:prSet presAssocID="{8F49C61C-56BD-8340-8812-B9DFE4F399EF}" presName="horz1" presStyleCnt="0"/>
      <dgm:spPr/>
    </dgm:pt>
    <dgm:pt modelId="{AA008E60-A169-C243-8FDE-7E58A3A38A02}" type="pres">
      <dgm:prSet presAssocID="{8F49C61C-56BD-8340-8812-B9DFE4F399EF}" presName="tx1" presStyleLbl="revTx" presStyleIdx="0" presStyleCnt="28"/>
      <dgm:spPr/>
    </dgm:pt>
    <dgm:pt modelId="{595E3210-5BCA-FD4F-B92A-A46184A7B0CD}" type="pres">
      <dgm:prSet presAssocID="{8F49C61C-56BD-8340-8812-B9DFE4F399EF}" presName="vert1" presStyleCnt="0"/>
      <dgm:spPr/>
    </dgm:pt>
    <dgm:pt modelId="{99C78AA9-50BC-3047-8C25-927B91E6ADF4}" type="pres">
      <dgm:prSet presAssocID="{40AC09FD-07AE-4541-8512-5AE0EDA4EE12}" presName="vertSpace2a" presStyleCnt="0"/>
      <dgm:spPr/>
    </dgm:pt>
    <dgm:pt modelId="{432532E0-9FD1-2B41-AFAB-1C1CD82D2F9F}" type="pres">
      <dgm:prSet presAssocID="{40AC09FD-07AE-4541-8512-5AE0EDA4EE12}" presName="horz2" presStyleCnt="0"/>
      <dgm:spPr/>
    </dgm:pt>
    <dgm:pt modelId="{AAF36801-A286-8448-B41B-8E79A21E5F71}" type="pres">
      <dgm:prSet presAssocID="{40AC09FD-07AE-4541-8512-5AE0EDA4EE12}" presName="horzSpace2" presStyleCnt="0"/>
      <dgm:spPr/>
    </dgm:pt>
    <dgm:pt modelId="{D6ACE2E4-C66D-7D4C-95A8-F7CC01F4B3B9}" type="pres">
      <dgm:prSet presAssocID="{40AC09FD-07AE-4541-8512-5AE0EDA4EE12}" presName="tx2" presStyleLbl="revTx" presStyleIdx="1" presStyleCnt="28"/>
      <dgm:spPr/>
    </dgm:pt>
    <dgm:pt modelId="{7934120F-8E33-F546-84C5-DD8DB0D17B0B}" type="pres">
      <dgm:prSet presAssocID="{40AC09FD-07AE-4541-8512-5AE0EDA4EE12}" presName="vert2" presStyleCnt="0"/>
      <dgm:spPr/>
    </dgm:pt>
    <dgm:pt modelId="{CCAD4705-C73A-1742-A7B2-AA959286D5F5}" type="pres">
      <dgm:prSet presAssocID="{1750ED42-D500-9A44-84C8-0873D975C5B4}" presName="horz3" presStyleCnt="0"/>
      <dgm:spPr/>
    </dgm:pt>
    <dgm:pt modelId="{927F30E7-D36D-0248-B5C9-B63D6A0C86AF}" type="pres">
      <dgm:prSet presAssocID="{1750ED42-D500-9A44-84C8-0873D975C5B4}" presName="horzSpace3" presStyleCnt="0"/>
      <dgm:spPr/>
    </dgm:pt>
    <dgm:pt modelId="{2043FA20-5094-DB4C-B366-F594D6715C5D}" type="pres">
      <dgm:prSet presAssocID="{1750ED42-D500-9A44-84C8-0873D975C5B4}" presName="tx3" presStyleLbl="revTx" presStyleIdx="2" presStyleCnt="28"/>
      <dgm:spPr/>
    </dgm:pt>
    <dgm:pt modelId="{9987C629-8ADA-FD40-B480-6BD2946E3963}" type="pres">
      <dgm:prSet presAssocID="{1750ED42-D500-9A44-84C8-0873D975C5B4}" presName="vert3" presStyleCnt="0"/>
      <dgm:spPr/>
    </dgm:pt>
    <dgm:pt modelId="{5F4C6ACB-09F7-E14E-9E63-C35A71125A37}" type="pres">
      <dgm:prSet presAssocID="{7592BBF6-C470-E743-A234-A708113B0F52}" presName="horz4" presStyleCnt="0"/>
      <dgm:spPr/>
    </dgm:pt>
    <dgm:pt modelId="{6942B370-37BB-D94F-98CE-A024EC5FBF9E}" type="pres">
      <dgm:prSet presAssocID="{7592BBF6-C470-E743-A234-A708113B0F52}" presName="horzSpace4" presStyleCnt="0"/>
      <dgm:spPr/>
    </dgm:pt>
    <dgm:pt modelId="{27D9DB90-756A-F346-90EF-40224636A578}" type="pres">
      <dgm:prSet presAssocID="{7592BBF6-C470-E743-A234-A708113B0F52}" presName="tx4" presStyleLbl="revTx" presStyleIdx="3" presStyleCnt="28">
        <dgm:presLayoutVars>
          <dgm:bulletEnabled val="1"/>
        </dgm:presLayoutVars>
      </dgm:prSet>
      <dgm:spPr/>
    </dgm:pt>
    <dgm:pt modelId="{F8AA7F93-890F-184B-A9C0-FAB67D760902}" type="pres">
      <dgm:prSet presAssocID="{40AC09FD-07AE-4541-8512-5AE0EDA4EE12}" presName="thinLine2b" presStyleLbl="callout" presStyleIdx="0" presStyleCnt="7"/>
      <dgm:spPr/>
    </dgm:pt>
    <dgm:pt modelId="{D7E3C9DE-1322-3041-9B6F-65E0BF95CB74}" type="pres">
      <dgm:prSet presAssocID="{40AC09FD-07AE-4541-8512-5AE0EDA4EE12}" presName="vertSpace2b" presStyleCnt="0"/>
      <dgm:spPr/>
    </dgm:pt>
    <dgm:pt modelId="{BA92F6A6-2C75-9D43-B84C-171273F1194B}" type="pres">
      <dgm:prSet presAssocID="{28E74479-C1B4-6A40-B26C-E146857DA776}" presName="horz2" presStyleCnt="0"/>
      <dgm:spPr/>
    </dgm:pt>
    <dgm:pt modelId="{BC0C9745-EDD7-EB43-9C00-13AF29893F33}" type="pres">
      <dgm:prSet presAssocID="{28E74479-C1B4-6A40-B26C-E146857DA776}" presName="horzSpace2" presStyleCnt="0"/>
      <dgm:spPr/>
    </dgm:pt>
    <dgm:pt modelId="{7DF6445B-F3F2-EC4F-A531-BE8D89461A59}" type="pres">
      <dgm:prSet presAssocID="{28E74479-C1B4-6A40-B26C-E146857DA776}" presName="tx2" presStyleLbl="revTx" presStyleIdx="4" presStyleCnt="28"/>
      <dgm:spPr/>
    </dgm:pt>
    <dgm:pt modelId="{386CF6BF-83BF-DB41-9591-D7C9B2A521B1}" type="pres">
      <dgm:prSet presAssocID="{28E74479-C1B4-6A40-B26C-E146857DA776}" presName="vert2" presStyleCnt="0"/>
      <dgm:spPr/>
    </dgm:pt>
    <dgm:pt modelId="{47DF6CA1-CC5C-F54A-8AD4-A30A79CA05F7}" type="pres">
      <dgm:prSet presAssocID="{EB5B5B83-F7C0-B64F-8F74-5EDA8FD193B4}" presName="horz3" presStyleCnt="0"/>
      <dgm:spPr/>
    </dgm:pt>
    <dgm:pt modelId="{46AE450F-53F3-F440-A29B-2F17DFE87CF9}" type="pres">
      <dgm:prSet presAssocID="{EB5B5B83-F7C0-B64F-8F74-5EDA8FD193B4}" presName="horzSpace3" presStyleCnt="0"/>
      <dgm:spPr/>
    </dgm:pt>
    <dgm:pt modelId="{06C9E27A-8CAB-2149-9B82-C10919E39539}" type="pres">
      <dgm:prSet presAssocID="{EB5B5B83-F7C0-B64F-8F74-5EDA8FD193B4}" presName="tx3" presStyleLbl="revTx" presStyleIdx="5" presStyleCnt="28"/>
      <dgm:spPr/>
    </dgm:pt>
    <dgm:pt modelId="{978FAC1B-1975-1042-BDC7-0BDA8775FDBC}" type="pres">
      <dgm:prSet presAssocID="{EB5B5B83-F7C0-B64F-8F74-5EDA8FD193B4}" presName="vert3" presStyleCnt="0"/>
      <dgm:spPr/>
    </dgm:pt>
    <dgm:pt modelId="{0396B254-9B82-B346-9C2C-2D05EA6F2468}" type="pres">
      <dgm:prSet presAssocID="{EB8EF9A9-4810-BA4A-AFCE-31DC13FA2794}" presName="horz4" presStyleCnt="0"/>
      <dgm:spPr/>
    </dgm:pt>
    <dgm:pt modelId="{CBC87730-745E-114D-8D48-E55DD2A7BB1A}" type="pres">
      <dgm:prSet presAssocID="{EB8EF9A9-4810-BA4A-AFCE-31DC13FA2794}" presName="horzSpace4" presStyleCnt="0"/>
      <dgm:spPr/>
    </dgm:pt>
    <dgm:pt modelId="{2E1A8DF7-923D-114C-95EE-471548EA2864}" type="pres">
      <dgm:prSet presAssocID="{EB8EF9A9-4810-BA4A-AFCE-31DC13FA2794}" presName="tx4" presStyleLbl="revTx" presStyleIdx="6" presStyleCnt="28">
        <dgm:presLayoutVars>
          <dgm:bulletEnabled val="1"/>
        </dgm:presLayoutVars>
      </dgm:prSet>
      <dgm:spPr/>
    </dgm:pt>
    <dgm:pt modelId="{239AD8B1-7E46-674C-953A-57A68044DDBA}" type="pres">
      <dgm:prSet presAssocID="{64F7F011-B316-3D42-9874-86A9E42E6279}" presName="horz4" presStyleCnt="0"/>
      <dgm:spPr/>
    </dgm:pt>
    <dgm:pt modelId="{1575266F-D268-6D43-BC97-736EFB14B5C0}" type="pres">
      <dgm:prSet presAssocID="{64F7F011-B316-3D42-9874-86A9E42E6279}" presName="horzSpace4" presStyleCnt="0"/>
      <dgm:spPr/>
    </dgm:pt>
    <dgm:pt modelId="{B0E8D12C-1514-1746-A899-15531CACE8C4}" type="pres">
      <dgm:prSet presAssocID="{64F7F011-B316-3D42-9874-86A9E42E6279}" presName="tx4" presStyleLbl="revTx" presStyleIdx="7" presStyleCnt="28">
        <dgm:presLayoutVars>
          <dgm:bulletEnabled val="1"/>
        </dgm:presLayoutVars>
      </dgm:prSet>
      <dgm:spPr/>
    </dgm:pt>
    <dgm:pt modelId="{F61E1EA1-3D0E-1744-938A-38FC7B019A63}" type="pres">
      <dgm:prSet presAssocID="{F3390BFF-AE97-3C4B-BFA7-FF4232544AE7}" presName="horz4" presStyleCnt="0"/>
      <dgm:spPr/>
    </dgm:pt>
    <dgm:pt modelId="{9CCF6486-6286-F44D-98B8-F27547C7FDA5}" type="pres">
      <dgm:prSet presAssocID="{F3390BFF-AE97-3C4B-BFA7-FF4232544AE7}" presName="horzSpace4" presStyleCnt="0"/>
      <dgm:spPr/>
    </dgm:pt>
    <dgm:pt modelId="{B0F49D0D-A00A-CA44-BA9F-86B6DC0324D6}" type="pres">
      <dgm:prSet presAssocID="{F3390BFF-AE97-3C4B-BFA7-FF4232544AE7}" presName="tx4" presStyleLbl="revTx" presStyleIdx="8" presStyleCnt="28">
        <dgm:presLayoutVars>
          <dgm:bulletEnabled val="1"/>
        </dgm:presLayoutVars>
      </dgm:prSet>
      <dgm:spPr/>
    </dgm:pt>
    <dgm:pt modelId="{FABADC6D-4CA6-E946-B9AC-16DEF860E049}" type="pres">
      <dgm:prSet presAssocID="{FA814585-107C-F04B-BB5E-0AF5E14F6B38}" presName="horz4" presStyleCnt="0"/>
      <dgm:spPr/>
    </dgm:pt>
    <dgm:pt modelId="{2AA2B889-DBB6-CA41-A969-AFFC77997BAA}" type="pres">
      <dgm:prSet presAssocID="{FA814585-107C-F04B-BB5E-0AF5E14F6B38}" presName="horzSpace4" presStyleCnt="0"/>
      <dgm:spPr/>
    </dgm:pt>
    <dgm:pt modelId="{80842E70-8DED-864F-9E55-4D4B7462AD62}" type="pres">
      <dgm:prSet presAssocID="{FA814585-107C-F04B-BB5E-0AF5E14F6B38}" presName="tx4" presStyleLbl="revTx" presStyleIdx="9" presStyleCnt="28">
        <dgm:presLayoutVars>
          <dgm:bulletEnabled val="1"/>
        </dgm:presLayoutVars>
      </dgm:prSet>
      <dgm:spPr/>
    </dgm:pt>
    <dgm:pt modelId="{F4E86CC4-A1C4-B642-A8DE-98CA312DF7F2}" type="pres">
      <dgm:prSet presAssocID="{28E74479-C1B4-6A40-B26C-E146857DA776}" presName="thinLine2b" presStyleLbl="callout" presStyleIdx="1" presStyleCnt="7"/>
      <dgm:spPr/>
    </dgm:pt>
    <dgm:pt modelId="{FFBC9B35-9B48-5C43-9986-093B6D334483}" type="pres">
      <dgm:prSet presAssocID="{28E74479-C1B4-6A40-B26C-E146857DA776}" presName="vertSpace2b" presStyleCnt="0"/>
      <dgm:spPr/>
    </dgm:pt>
    <dgm:pt modelId="{14E67426-3B27-4244-A45E-88F1A69BBEAC}" type="pres">
      <dgm:prSet presAssocID="{330BB5AD-9A07-D342-90B1-F9A2BDC1780C}" presName="horz2" presStyleCnt="0"/>
      <dgm:spPr/>
    </dgm:pt>
    <dgm:pt modelId="{C15DC2BF-8F5D-2D49-A0A1-27D1BD14569E}" type="pres">
      <dgm:prSet presAssocID="{330BB5AD-9A07-D342-90B1-F9A2BDC1780C}" presName="horzSpace2" presStyleCnt="0"/>
      <dgm:spPr/>
    </dgm:pt>
    <dgm:pt modelId="{76D581A5-4762-8440-A75E-C84E4F57B621}" type="pres">
      <dgm:prSet presAssocID="{330BB5AD-9A07-D342-90B1-F9A2BDC1780C}" presName="tx2" presStyleLbl="revTx" presStyleIdx="10" presStyleCnt="28"/>
      <dgm:spPr/>
    </dgm:pt>
    <dgm:pt modelId="{A980F6CB-2FB6-C44B-8D92-71510014B253}" type="pres">
      <dgm:prSet presAssocID="{330BB5AD-9A07-D342-90B1-F9A2BDC1780C}" presName="vert2" presStyleCnt="0"/>
      <dgm:spPr/>
    </dgm:pt>
    <dgm:pt modelId="{C6ED78F6-F802-D94B-B5FC-046F7ACCD4DE}" type="pres">
      <dgm:prSet presAssocID="{FB8C9E64-A4A9-104C-A56D-CDABA01D421D}" presName="horz3" presStyleCnt="0"/>
      <dgm:spPr/>
    </dgm:pt>
    <dgm:pt modelId="{DAE2CB91-2A64-6A4B-9BFE-8193A7132F85}" type="pres">
      <dgm:prSet presAssocID="{FB8C9E64-A4A9-104C-A56D-CDABA01D421D}" presName="horzSpace3" presStyleCnt="0"/>
      <dgm:spPr/>
    </dgm:pt>
    <dgm:pt modelId="{D43D3170-2202-3141-A5B5-FFE38DC68F35}" type="pres">
      <dgm:prSet presAssocID="{FB8C9E64-A4A9-104C-A56D-CDABA01D421D}" presName="tx3" presStyleLbl="revTx" presStyleIdx="11" presStyleCnt="28"/>
      <dgm:spPr/>
    </dgm:pt>
    <dgm:pt modelId="{95C36440-B7D1-D047-A9E1-72923044D708}" type="pres">
      <dgm:prSet presAssocID="{FB8C9E64-A4A9-104C-A56D-CDABA01D421D}" presName="vert3" presStyleCnt="0"/>
      <dgm:spPr/>
    </dgm:pt>
    <dgm:pt modelId="{AF5F59B4-7B8E-FB4C-A5CD-B3080296FA55}" type="pres">
      <dgm:prSet presAssocID="{DB7548E5-BA21-1542-9167-41ED3CF6283D}" presName="horz4" presStyleCnt="0"/>
      <dgm:spPr/>
    </dgm:pt>
    <dgm:pt modelId="{8581B2BD-CA2E-2C4A-B8A5-CDD118A3C168}" type="pres">
      <dgm:prSet presAssocID="{DB7548E5-BA21-1542-9167-41ED3CF6283D}" presName="horzSpace4" presStyleCnt="0"/>
      <dgm:spPr/>
    </dgm:pt>
    <dgm:pt modelId="{D5BAB578-9425-6D4D-8088-36C124132B50}" type="pres">
      <dgm:prSet presAssocID="{DB7548E5-BA21-1542-9167-41ED3CF6283D}" presName="tx4" presStyleLbl="revTx" presStyleIdx="12" presStyleCnt="28">
        <dgm:presLayoutVars>
          <dgm:bulletEnabled val="1"/>
        </dgm:presLayoutVars>
      </dgm:prSet>
      <dgm:spPr/>
    </dgm:pt>
    <dgm:pt modelId="{99CD45D9-D750-2D42-89A5-44EFFB8814ED}" type="pres">
      <dgm:prSet presAssocID="{9BF6283F-E40E-8D47-94BE-4FD9F6397DAC}" presName="horz4" presStyleCnt="0"/>
      <dgm:spPr/>
    </dgm:pt>
    <dgm:pt modelId="{B4ABCF8A-0A80-1D46-B10E-2D0DDCB19E54}" type="pres">
      <dgm:prSet presAssocID="{9BF6283F-E40E-8D47-94BE-4FD9F6397DAC}" presName="horzSpace4" presStyleCnt="0"/>
      <dgm:spPr/>
    </dgm:pt>
    <dgm:pt modelId="{F02B95DD-AD98-FC4B-AB9B-4A633204534B}" type="pres">
      <dgm:prSet presAssocID="{9BF6283F-E40E-8D47-94BE-4FD9F6397DAC}" presName="tx4" presStyleLbl="revTx" presStyleIdx="13" presStyleCnt="28">
        <dgm:presLayoutVars>
          <dgm:bulletEnabled val="1"/>
        </dgm:presLayoutVars>
      </dgm:prSet>
      <dgm:spPr/>
    </dgm:pt>
    <dgm:pt modelId="{EA2FD41F-7C00-5F47-A9E4-0F687AE3F2D9}" type="pres">
      <dgm:prSet presAssocID="{330BB5AD-9A07-D342-90B1-F9A2BDC1780C}" presName="thinLine2b" presStyleLbl="callout" presStyleIdx="2" presStyleCnt="7"/>
      <dgm:spPr/>
    </dgm:pt>
    <dgm:pt modelId="{9D443464-4BF5-E247-B817-31A2A142D28C}" type="pres">
      <dgm:prSet presAssocID="{330BB5AD-9A07-D342-90B1-F9A2BDC1780C}" presName="vertSpace2b" presStyleCnt="0"/>
      <dgm:spPr/>
    </dgm:pt>
    <dgm:pt modelId="{919F8C9A-4896-634F-B74B-C3150E18E6E3}" type="pres">
      <dgm:prSet presAssocID="{F4330A7A-8A9F-A94D-8818-4C7AB8D8CBA8}" presName="horz2" presStyleCnt="0"/>
      <dgm:spPr/>
    </dgm:pt>
    <dgm:pt modelId="{2A248736-4FC2-3845-B986-D17F985F140C}" type="pres">
      <dgm:prSet presAssocID="{F4330A7A-8A9F-A94D-8818-4C7AB8D8CBA8}" presName="horzSpace2" presStyleCnt="0"/>
      <dgm:spPr/>
    </dgm:pt>
    <dgm:pt modelId="{3E2168AE-477E-7742-A1B2-ADC650CD1D7E}" type="pres">
      <dgm:prSet presAssocID="{F4330A7A-8A9F-A94D-8818-4C7AB8D8CBA8}" presName="tx2" presStyleLbl="revTx" presStyleIdx="14" presStyleCnt="28"/>
      <dgm:spPr/>
    </dgm:pt>
    <dgm:pt modelId="{9B89F7E3-356D-3F42-BD58-B5E6234C5DF3}" type="pres">
      <dgm:prSet presAssocID="{F4330A7A-8A9F-A94D-8818-4C7AB8D8CBA8}" presName="vert2" presStyleCnt="0"/>
      <dgm:spPr/>
    </dgm:pt>
    <dgm:pt modelId="{6A95A241-4194-9046-9923-83BB3FA88993}" type="pres">
      <dgm:prSet presAssocID="{09D0A479-A94D-2745-8D5F-AFBBDFC7C320}" presName="horz3" presStyleCnt="0"/>
      <dgm:spPr/>
    </dgm:pt>
    <dgm:pt modelId="{0D3E29CE-DB06-F74F-BE05-20119B0CC20F}" type="pres">
      <dgm:prSet presAssocID="{09D0A479-A94D-2745-8D5F-AFBBDFC7C320}" presName="horzSpace3" presStyleCnt="0"/>
      <dgm:spPr/>
    </dgm:pt>
    <dgm:pt modelId="{1669CCE1-AC17-A54D-806D-5C457FE9BBAA}" type="pres">
      <dgm:prSet presAssocID="{09D0A479-A94D-2745-8D5F-AFBBDFC7C320}" presName="tx3" presStyleLbl="revTx" presStyleIdx="15" presStyleCnt="28"/>
      <dgm:spPr/>
    </dgm:pt>
    <dgm:pt modelId="{A54C0704-9E14-B34C-8BED-E3E4A3EFC682}" type="pres">
      <dgm:prSet presAssocID="{09D0A479-A94D-2745-8D5F-AFBBDFC7C320}" presName="vert3" presStyleCnt="0"/>
      <dgm:spPr/>
    </dgm:pt>
    <dgm:pt modelId="{85CF6A1F-4A66-B34E-B0AC-F9CFD2CF1693}" type="pres">
      <dgm:prSet presAssocID="{772744E2-4CDD-DA43-8711-69DD72EDDCA4}" presName="horz4" presStyleCnt="0"/>
      <dgm:spPr/>
    </dgm:pt>
    <dgm:pt modelId="{FC4DB021-663C-6D48-825C-9A84EAEECC66}" type="pres">
      <dgm:prSet presAssocID="{772744E2-4CDD-DA43-8711-69DD72EDDCA4}" presName="horzSpace4" presStyleCnt="0"/>
      <dgm:spPr/>
    </dgm:pt>
    <dgm:pt modelId="{8B74205A-D3A7-9A44-B7AC-9C93D4D2AFEC}" type="pres">
      <dgm:prSet presAssocID="{772744E2-4CDD-DA43-8711-69DD72EDDCA4}" presName="tx4" presStyleLbl="revTx" presStyleIdx="16" presStyleCnt="28">
        <dgm:presLayoutVars>
          <dgm:bulletEnabled val="1"/>
        </dgm:presLayoutVars>
      </dgm:prSet>
      <dgm:spPr/>
    </dgm:pt>
    <dgm:pt modelId="{B3D16C4B-F848-224E-A3A6-055041CEA5AB}" type="pres">
      <dgm:prSet presAssocID="{F4330A7A-8A9F-A94D-8818-4C7AB8D8CBA8}" presName="thinLine2b" presStyleLbl="callout" presStyleIdx="3" presStyleCnt="7"/>
      <dgm:spPr/>
    </dgm:pt>
    <dgm:pt modelId="{FC37CE94-7D00-3642-B3BA-DB8527028E8B}" type="pres">
      <dgm:prSet presAssocID="{F4330A7A-8A9F-A94D-8818-4C7AB8D8CBA8}" presName="vertSpace2b" presStyleCnt="0"/>
      <dgm:spPr/>
    </dgm:pt>
    <dgm:pt modelId="{95C270B0-5E22-DC43-A0AF-647B6AA681FB}" type="pres">
      <dgm:prSet presAssocID="{6DDCD7F2-5ABB-714F-9B2E-B60DB5B86DC0}" presName="horz2" presStyleCnt="0"/>
      <dgm:spPr/>
    </dgm:pt>
    <dgm:pt modelId="{60F6F6A0-CCCD-254E-B179-F2182236E166}" type="pres">
      <dgm:prSet presAssocID="{6DDCD7F2-5ABB-714F-9B2E-B60DB5B86DC0}" presName="horzSpace2" presStyleCnt="0"/>
      <dgm:spPr/>
    </dgm:pt>
    <dgm:pt modelId="{FF2EF379-0DEA-6C48-AB8A-6A5BBB928E03}" type="pres">
      <dgm:prSet presAssocID="{6DDCD7F2-5ABB-714F-9B2E-B60DB5B86DC0}" presName="tx2" presStyleLbl="revTx" presStyleIdx="17" presStyleCnt="28"/>
      <dgm:spPr/>
    </dgm:pt>
    <dgm:pt modelId="{D35B5491-986D-2642-AD36-D5364302F35A}" type="pres">
      <dgm:prSet presAssocID="{6DDCD7F2-5ABB-714F-9B2E-B60DB5B86DC0}" presName="vert2" presStyleCnt="0"/>
      <dgm:spPr/>
    </dgm:pt>
    <dgm:pt modelId="{04977488-BDA0-0043-A27C-A0037A61B8CA}" type="pres">
      <dgm:prSet presAssocID="{E939A374-7E11-9B43-9311-3D6700F602BA}" presName="horz3" presStyleCnt="0"/>
      <dgm:spPr/>
    </dgm:pt>
    <dgm:pt modelId="{F98324EE-9346-964D-9B0C-99AE560960F6}" type="pres">
      <dgm:prSet presAssocID="{E939A374-7E11-9B43-9311-3D6700F602BA}" presName="horzSpace3" presStyleCnt="0"/>
      <dgm:spPr/>
    </dgm:pt>
    <dgm:pt modelId="{10297AC4-12BE-4949-89A9-3C9AAA8CD273}" type="pres">
      <dgm:prSet presAssocID="{E939A374-7E11-9B43-9311-3D6700F602BA}" presName="tx3" presStyleLbl="revTx" presStyleIdx="18" presStyleCnt="28"/>
      <dgm:spPr/>
    </dgm:pt>
    <dgm:pt modelId="{0FF926FC-522D-B442-B7B6-D93BAE216965}" type="pres">
      <dgm:prSet presAssocID="{E939A374-7E11-9B43-9311-3D6700F602BA}" presName="vert3" presStyleCnt="0"/>
      <dgm:spPr/>
    </dgm:pt>
    <dgm:pt modelId="{2911D33F-94A3-9D44-AF9A-7432DCE7EDE6}" type="pres">
      <dgm:prSet presAssocID="{5B8CE96A-F95B-8541-96F2-C01CE48969A5}" presName="horz4" presStyleCnt="0"/>
      <dgm:spPr/>
    </dgm:pt>
    <dgm:pt modelId="{0174E2D4-8A58-B84D-8A26-FDE38D5656A7}" type="pres">
      <dgm:prSet presAssocID="{5B8CE96A-F95B-8541-96F2-C01CE48969A5}" presName="horzSpace4" presStyleCnt="0"/>
      <dgm:spPr/>
    </dgm:pt>
    <dgm:pt modelId="{3C0F2862-9F3C-9E4C-9DEF-7F27FD7AC074}" type="pres">
      <dgm:prSet presAssocID="{5B8CE96A-F95B-8541-96F2-C01CE48969A5}" presName="tx4" presStyleLbl="revTx" presStyleIdx="19" presStyleCnt="28">
        <dgm:presLayoutVars>
          <dgm:bulletEnabled val="1"/>
        </dgm:presLayoutVars>
      </dgm:prSet>
      <dgm:spPr/>
    </dgm:pt>
    <dgm:pt modelId="{30D862AD-4C15-CD47-BC1F-3063C954BA6A}" type="pres">
      <dgm:prSet presAssocID="{6DDCD7F2-5ABB-714F-9B2E-B60DB5B86DC0}" presName="thinLine2b" presStyleLbl="callout" presStyleIdx="4" presStyleCnt="7"/>
      <dgm:spPr/>
    </dgm:pt>
    <dgm:pt modelId="{C4044AB6-FB59-4A42-899D-16D52E8DC983}" type="pres">
      <dgm:prSet presAssocID="{6DDCD7F2-5ABB-714F-9B2E-B60DB5B86DC0}" presName="vertSpace2b" presStyleCnt="0"/>
      <dgm:spPr/>
    </dgm:pt>
    <dgm:pt modelId="{788FCA73-931F-1349-9C43-97F6C5BFE7E4}" type="pres">
      <dgm:prSet presAssocID="{CE2992FB-57D0-8643-B357-18F114B21DF8}" presName="horz2" presStyleCnt="0"/>
      <dgm:spPr/>
    </dgm:pt>
    <dgm:pt modelId="{DBE30827-1F78-FE40-8285-CD9F58CC1D61}" type="pres">
      <dgm:prSet presAssocID="{CE2992FB-57D0-8643-B357-18F114B21DF8}" presName="horzSpace2" presStyleCnt="0"/>
      <dgm:spPr/>
    </dgm:pt>
    <dgm:pt modelId="{B1626BB9-BBF6-CB41-838B-38C54280AC49}" type="pres">
      <dgm:prSet presAssocID="{CE2992FB-57D0-8643-B357-18F114B21DF8}" presName="tx2" presStyleLbl="revTx" presStyleIdx="20" presStyleCnt="28"/>
      <dgm:spPr/>
    </dgm:pt>
    <dgm:pt modelId="{F1DD9B1A-86D7-1842-B509-4F4283C58B1B}" type="pres">
      <dgm:prSet presAssocID="{CE2992FB-57D0-8643-B357-18F114B21DF8}" presName="vert2" presStyleCnt="0"/>
      <dgm:spPr/>
    </dgm:pt>
    <dgm:pt modelId="{B07ACBED-FB20-BB4D-9663-64AA24AB27ED}" type="pres">
      <dgm:prSet presAssocID="{90067210-D603-4442-B7F3-C1BAB2148721}" presName="horz3" presStyleCnt="0"/>
      <dgm:spPr/>
    </dgm:pt>
    <dgm:pt modelId="{D22FE674-21A1-FB44-B0FC-18327B9E7152}" type="pres">
      <dgm:prSet presAssocID="{90067210-D603-4442-B7F3-C1BAB2148721}" presName="horzSpace3" presStyleCnt="0"/>
      <dgm:spPr/>
    </dgm:pt>
    <dgm:pt modelId="{40E48AA4-5466-2E46-AF74-9173381DFB36}" type="pres">
      <dgm:prSet presAssocID="{90067210-D603-4442-B7F3-C1BAB2148721}" presName="tx3" presStyleLbl="revTx" presStyleIdx="21" presStyleCnt="28"/>
      <dgm:spPr/>
    </dgm:pt>
    <dgm:pt modelId="{BBCFCB6B-8A54-E144-A493-7CC17170E40C}" type="pres">
      <dgm:prSet presAssocID="{90067210-D603-4442-B7F3-C1BAB2148721}" presName="vert3" presStyleCnt="0"/>
      <dgm:spPr/>
    </dgm:pt>
    <dgm:pt modelId="{67406033-26FC-E246-A204-57384C1FE3B9}" type="pres">
      <dgm:prSet presAssocID="{ED1E5522-D2B0-4B45-9B51-FAFCB6072F0E}" presName="horz4" presStyleCnt="0"/>
      <dgm:spPr/>
    </dgm:pt>
    <dgm:pt modelId="{AE839689-C65D-D144-9738-7E12A0DBA692}" type="pres">
      <dgm:prSet presAssocID="{ED1E5522-D2B0-4B45-9B51-FAFCB6072F0E}" presName="horzSpace4" presStyleCnt="0"/>
      <dgm:spPr/>
    </dgm:pt>
    <dgm:pt modelId="{96C8D20B-4752-1E42-9F0F-A54F58303C9A}" type="pres">
      <dgm:prSet presAssocID="{ED1E5522-D2B0-4B45-9B51-FAFCB6072F0E}" presName="tx4" presStyleLbl="revTx" presStyleIdx="22" presStyleCnt="28">
        <dgm:presLayoutVars>
          <dgm:bulletEnabled val="1"/>
        </dgm:presLayoutVars>
      </dgm:prSet>
      <dgm:spPr/>
    </dgm:pt>
    <dgm:pt modelId="{5ECD6DCC-7471-9343-9DE2-EBCB1D577BD1}" type="pres">
      <dgm:prSet presAssocID="{49219C57-DD96-CB47-99AD-26A6E506305D}" presName="horz4" presStyleCnt="0"/>
      <dgm:spPr/>
    </dgm:pt>
    <dgm:pt modelId="{720FF25E-ADF7-3E4B-B010-FD4A566A8019}" type="pres">
      <dgm:prSet presAssocID="{49219C57-DD96-CB47-99AD-26A6E506305D}" presName="horzSpace4" presStyleCnt="0"/>
      <dgm:spPr/>
    </dgm:pt>
    <dgm:pt modelId="{D1AF10B7-31CF-D447-8219-6D27DA755384}" type="pres">
      <dgm:prSet presAssocID="{49219C57-DD96-CB47-99AD-26A6E506305D}" presName="tx4" presStyleLbl="revTx" presStyleIdx="23" presStyleCnt="28">
        <dgm:presLayoutVars>
          <dgm:bulletEnabled val="1"/>
        </dgm:presLayoutVars>
      </dgm:prSet>
      <dgm:spPr/>
    </dgm:pt>
    <dgm:pt modelId="{6828ECFD-6256-3A41-8C83-E5D3F59A12B6}" type="pres">
      <dgm:prSet presAssocID="{5438B41D-9C15-3C49-9F01-4CD9394FA7F7}" presName="horz4" presStyleCnt="0"/>
      <dgm:spPr/>
    </dgm:pt>
    <dgm:pt modelId="{24F33ABA-C6AC-2E4A-925B-1E5D8533B012}" type="pres">
      <dgm:prSet presAssocID="{5438B41D-9C15-3C49-9F01-4CD9394FA7F7}" presName="horzSpace4" presStyleCnt="0"/>
      <dgm:spPr/>
    </dgm:pt>
    <dgm:pt modelId="{8A8B0CB1-ACC7-0A40-89AD-A83AD5392416}" type="pres">
      <dgm:prSet presAssocID="{5438B41D-9C15-3C49-9F01-4CD9394FA7F7}" presName="tx4" presStyleLbl="revTx" presStyleIdx="24" presStyleCnt="28">
        <dgm:presLayoutVars>
          <dgm:bulletEnabled val="1"/>
        </dgm:presLayoutVars>
      </dgm:prSet>
      <dgm:spPr/>
    </dgm:pt>
    <dgm:pt modelId="{C3EF6750-8434-3346-9375-72AF15613AD6}" type="pres">
      <dgm:prSet presAssocID="{CE2992FB-57D0-8643-B357-18F114B21DF8}" presName="thinLine2b" presStyleLbl="callout" presStyleIdx="5" presStyleCnt="7"/>
      <dgm:spPr/>
    </dgm:pt>
    <dgm:pt modelId="{0EAF0AF8-E6C5-574C-856A-F9910A067DF4}" type="pres">
      <dgm:prSet presAssocID="{CE2992FB-57D0-8643-B357-18F114B21DF8}" presName="vertSpace2b" presStyleCnt="0"/>
      <dgm:spPr/>
    </dgm:pt>
    <dgm:pt modelId="{AEA90167-B71A-D14A-B9E5-E1E6FA48131A}" type="pres">
      <dgm:prSet presAssocID="{63DF248C-CF05-C544-AE10-9AAAA947099B}" presName="horz2" presStyleCnt="0"/>
      <dgm:spPr/>
    </dgm:pt>
    <dgm:pt modelId="{03069BFC-4A1F-8D42-AFCD-DEBBF58CAD3A}" type="pres">
      <dgm:prSet presAssocID="{63DF248C-CF05-C544-AE10-9AAAA947099B}" presName="horzSpace2" presStyleCnt="0"/>
      <dgm:spPr/>
    </dgm:pt>
    <dgm:pt modelId="{B849E142-2CB5-764B-B12F-7F76638E4426}" type="pres">
      <dgm:prSet presAssocID="{63DF248C-CF05-C544-AE10-9AAAA947099B}" presName="tx2" presStyleLbl="revTx" presStyleIdx="25" presStyleCnt="28"/>
      <dgm:spPr/>
    </dgm:pt>
    <dgm:pt modelId="{CFAFB471-A7C3-6F49-AA06-6D2BAD24F944}" type="pres">
      <dgm:prSet presAssocID="{63DF248C-CF05-C544-AE10-9AAAA947099B}" presName="vert2" presStyleCnt="0"/>
      <dgm:spPr/>
    </dgm:pt>
    <dgm:pt modelId="{13D62D6F-9CA6-A74E-BC3D-1063D27A4527}" type="pres">
      <dgm:prSet presAssocID="{4FEDE139-E538-1F41-9F3E-3221B87C8E95}" presName="horz3" presStyleCnt="0"/>
      <dgm:spPr/>
    </dgm:pt>
    <dgm:pt modelId="{63BE219F-76A1-2247-A1A7-023A2BC3FECC}" type="pres">
      <dgm:prSet presAssocID="{4FEDE139-E538-1F41-9F3E-3221B87C8E95}" presName="horzSpace3" presStyleCnt="0"/>
      <dgm:spPr/>
    </dgm:pt>
    <dgm:pt modelId="{5F843C38-E750-8448-A2CA-2E330698F749}" type="pres">
      <dgm:prSet presAssocID="{4FEDE139-E538-1F41-9F3E-3221B87C8E95}" presName="tx3" presStyleLbl="revTx" presStyleIdx="26" presStyleCnt="28"/>
      <dgm:spPr/>
    </dgm:pt>
    <dgm:pt modelId="{7CF96D39-DA80-6044-A549-2CA04B880C6A}" type="pres">
      <dgm:prSet presAssocID="{4FEDE139-E538-1F41-9F3E-3221B87C8E95}" presName="vert3" presStyleCnt="0"/>
      <dgm:spPr/>
    </dgm:pt>
    <dgm:pt modelId="{966CD65F-6362-A445-A9C6-1786D279195F}" type="pres">
      <dgm:prSet presAssocID="{CD920BA7-DBAE-4445-9087-558D1A69B1C3}" presName="horz4" presStyleCnt="0"/>
      <dgm:spPr/>
    </dgm:pt>
    <dgm:pt modelId="{6A6165FF-73CF-914C-B54C-4BBD622BFDFE}" type="pres">
      <dgm:prSet presAssocID="{CD920BA7-DBAE-4445-9087-558D1A69B1C3}" presName="horzSpace4" presStyleCnt="0"/>
      <dgm:spPr/>
    </dgm:pt>
    <dgm:pt modelId="{EDD18333-99E0-B246-9300-94D52920B3F9}" type="pres">
      <dgm:prSet presAssocID="{CD920BA7-DBAE-4445-9087-558D1A69B1C3}" presName="tx4" presStyleLbl="revTx" presStyleIdx="27" presStyleCnt="28">
        <dgm:presLayoutVars>
          <dgm:bulletEnabled val="1"/>
        </dgm:presLayoutVars>
      </dgm:prSet>
      <dgm:spPr/>
    </dgm:pt>
    <dgm:pt modelId="{DB2BA39A-979B-0F45-84F8-3BD235E212C8}" type="pres">
      <dgm:prSet presAssocID="{63DF248C-CF05-C544-AE10-9AAAA947099B}" presName="thinLine2b" presStyleLbl="callout" presStyleIdx="6" presStyleCnt="7"/>
      <dgm:spPr/>
    </dgm:pt>
    <dgm:pt modelId="{95EA8BFD-1781-4C45-84A7-462152C0510D}" type="pres">
      <dgm:prSet presAssocID="{63DF248C-CF05-C544-AE10-9AAAA947099B}" presName="vertSpace2b" presStyleCnt="0"/>
      <dgm:spPr/>
    </dgm:pt>
  </dgm:ptLst>
  <dgm:cxnLst>
    <dgm:cxn modelId="{6167E203-19AC-4348-BA41-91C8073104F9}" type="presOf" srcId="{4FEDE139-E538-1F41-9F3E-3221B87C8E95}" destId="{5F843C38-E750-8448-A2CA-2E330698F749}" srcOrd="0" destOrd="0" presId="urn:microsoft.com/office/officeart/2008/layout/LinedList"/>
    <dgm:cxn modelId="{8F6BDA14-BA8E-1B45-8713-7773EABFF917}" type="presOf" srcId="{F3390BFF-AE97-3C4B-BFA7-FF4232544AE7}" destId="{B0F49D0D-A00A-CA44-BA9F-86B6DC0324D6}" srcOrd="0" destOrd="0" presId="urn:microsoft.com/office/officeart/2008/layout/LinedList"/>
    <dgm:cxn modelId="{32B1F714-521A-0745-97EB-EABEBC789D02}" srcId="{90067210-D603-4442-B7F3-C1BAB2148721}" destId="{5438B41D-9C15-3C49-9F01-4CD9394FA7F7}" srcOrd="2" destOrd="0" parTransId="{BB5363DC-2978-704E-8E07-6703F053F63E}" sibTransId="{9E0C3688-C732-3041-94C2-9F14B721E227}"/>
    <dgm:cxn modelId="{D1C98E15-777E-374D-9667-1362A8CB3EFC}" type="presOf" srcId="{7592BBF6-C470-E743-A234-A708113B0F52}" destId="{27D9DB90-756A-F346-90EF-40224636A578}" srcOrd="0" destOrd="0" presId="urn:microsoft.com/office/officeart/2008/layout/LinedList"/>
    <dgm:cxn modelId="{FD7C221C-3F02-034B-8294-BB635C41FF85}" type="presOf" srcId="{EB5B5B83-F7C0-B64F-8F74-5EDA8FD193B4}" destId="{06C9E27A-8CAB-2149-9B82-C10919E39539}" srcOrd="0" destOrd="0" presId="urn:microsoft.com/office/officeart/2008/layout/LinedList"/>
    <dgm:cxn modelId="{58E44E1E-F1C1-084C-A864-C7058107E2B0}" type="presOf" srcId="{F4330A7A-8A9F-A94D-8818-4C7AB8D8CBA8}" destId="{3E2168AE-477E-7742-A1B2-ADC650CD1D7E}" srcOrd="0" destOrd="0" presId="urn:microsoft.com/office/officeart/2008/layout/LinedList"/>
    <dgm:cxn modelId="{25140328-F206-1C48-A587-2D22B698CAE4}" type="presOf" srcId="{CE2992FB-57D0-8643-B357-18F114B21DF8}" destId="{B1626BB9-BBF6-CB41-838B-38C54280AC49}" srcOrd="0" destOrd="0" presId="urn:microsoft.com/office/officeart/2008/layout/LinedList"/>
    <dgm:cxn modelId="{30B7DF28-C63D-C847-999B-DFC81664931A}" srcId="{8F49C61C-56BD-8340-8812-B9DFE4F399EF}" destId="{330BB5AD-9A07-D342-90B1-F9A2BDC1780C}" srcOrd="2" destOrd="0" parTransId="{BF6090E5-A0A3-B647-807A-8B437D8FA3B1}" sibTransId="{16F97279-227A-4744-9B98-E67D03D1E5FE}"/>
    <dgm:cxn modelId="{751C013B-3B9D-8E45-B418-6A175EFFDD9A}" srcId="{FB8C9E64-A4A9-104C-A56D-CDABA01D421D}" destId="{DB7548E5-BA21-1542-9167-41ED3CF6283D}" srcOrd="0" destOrd="0" parTransId="{99BB6368-4888-E64F-AC67-87FF6A4C0A20}" sibTransId="{C6AE3115-450A-614C-B79A-A5C8B44CAFAD}"/>
    <dgm:cxn modelId="{57828B3D-A4F5-CE4E-8E00-7B07FDFE6BEE}" srcId="{FB8C9E64-A4A9-104C-A56D-CDABA01D421D}" destId="{9BF6283F-E40E-8D47-94BE-4FD9F6397DAC}" srcOrd="1" destOrd="0" parTransId="{4981B46F-8C03-8940-A23C-B3F569C0F1B9}" sibTransId="{C00A2294-2947-2B43-A57A-026D2937C8BF}"/>
    <dgm:cxn modelId="{15890F40-A719-6544-A1AA-C2C28AF6194B}" type="presOf" srcId="{1750ED42-D500-9A44-84C8-0873D975C5B4}" destId="{2043FA20-5094-DB4C-B366-F594D6715C5D}" srcOrd="0" destOrd="0" presId="urn:microsoft.com/office/officeart/2008/layout/LinedList"/>
    <dgm:cxn modelId="{F81EB242-549B-B343-A176-2645F24E8BA5}" srcId="{8F49C61C-56BD-8340-8812-B9DFE4F399EF}" destId="{F4330A7A-8A9F-A94D-8818-4C7AB8D8CBA8}" srcOrd="3" destOrd="0" parTransId="{C4052AA3-697F-9540-87B8-6BF5021F4989}" sibTransId="{DEDAC975-B4D5-4F4B-98ED-A55FE3E1BD74}"/>
    <dgm:cxn modelId="{B4C4D143-ADDD-4C45-B21D-CE690F52C9AC}" type="presOf" srcId="{DB7548E5-BA21-1542-9167-41ED3CF6283D}" destId="{D5BAB578-9425-6D4D-8088-36C124132B50}" srcOrd="0" destOrd="0" presId="urn:microsoft.com/office/officeart/2008/layout/LinedList"/>
    <dgm:cxn modelId="{AD1BFA52-8DDC-4542-8985-D0DAFCDACA10}" srcId="{F9C2299F-CE08-D542-BE66-513309E21B17}" destId="{8F49C61C-56BD-8340-8812-B9DFE4F399EF}" srcOrd="0" destOrd="0" parTransId="{566BA9F6-F032-6E4D-8C71-AA709B1E8C59}" sibTransId="{7CA345AF-6FA6-9B48-8EA9-48C95691F65E}"/>
    <dgm:cxn modelId="{636B075F-1733-9741-85EB-E7B89168B21F}" type="presOf" srcId="{8F49C61C-56BD-8340-8812-B9DFE4F399EF}" destId="{AA008E60-A169-C243-8FDE-7E58A3A38A02}" srcOrd="0" destOrd="0" presId="urn:microsoft.com/office/officeart/2008/layout/LinedList"/>
    <dgm:cxn modelId="{4FB6E161-A44B-1145-99D7-116C1BD6EC0C}" srcId="{EB5B5B83-F7C0-B64F-8F74-5EDA8FD193B4}" destId="{EB8EF9A9-4810-BA4A-AFCE-31DC13FA2794}" srcOrd="0" destOrd="0" parTransId="{B6C1B78D-A794-FC42-8AAC-BD96B4F0EE92}" sibTransId="{ED663F1B-E216-7B4B-9624-83600AB3E4C9}"/>
    <dgm:cxn modelId="{2123EA67-2AE5-AA42-B3AD-8102C816BE01}" type="presOf" srcId="{63DF248C-CF05-C544-AE10-9AAAA947099B}" destId="{B849E142-2CB5-764B-B12F-7F76638E4426}" srcOrd="0" destOrd="0" presId="urn:microsoft.com/office/officeart/2008/layout/LinedList"/>
    <dgm:cxn modelId="{2F94726D-3129-BB4E-995E-3B885ACA834F}" srcId="{28E74479-C1B4-6A40-B26C-E146857DA776}" destId="{EB5B5B83-F7C0-B64F-8F74-5EDA8FD193B4}" srcOrd="0" destOrd="0" parTransId="{FDA112D4-6A37-3142-8376-F3AB6A807C5D}" sibTransId="{F927DF73-0DFC-804A-87EC-BD0DDDDCB725}"/>
    <dgm:cxn modelId="{663ADB71-2250-F446-AC67-2F402AB4B4F6}" srcId="{330BB5AD-9A07-D342-90B1-F9A2BDC1780C}" destId="{FB8C9E64-A4A9-104C-A56D-CDABA01D421D}" srcOrd="0" destOrd="0" parTransId="{25FF0FDE-2C1F-B441-932D-D45CE6650B07}" sibTransId="{C8F4A771-4F69-4D46-AB0D-C1DC95FDA62D}"/>
    <dgm:cxn modelId="{CA2FA874-0D86-F642-909D-AFA51B19E4AA}" type="presOf" srcId="{F9C2299F-CE08-D542-BE66-513309E21B17}" destId="{036DB1E4-5C06-9F4F-B2B8-BC3CB74673DC}" srcOrd="0" destOrd="0" presId="urn:microsoft.com/office/officeart/2008/layout/LinedList"/>
    <dgm:cxn modelId="{2345E476-96D6-FE41-BEAF-979775262C82}" type="presOf" srcId="{5438B41D-9C15-3C49-9F01-4CD9394FA7F7}" destId="{8A8B0CB1-ACC7-0A40-89AD-A83AD5392416}" srcOrd="0" destOrd="0" presId="urn:microsoft.com/office/officeart/2008/layout/LinedList"/>
    <dgm:cxn modelId="{92254677-6BB6-F649-A4DF-62711EC40748}" type="presOf" srcId="{330BB5AD-9A07-D342-90B1-F9A2BDC1780C}" destId="{76D581A5-4762-8440-A75E-C84E4F57B621}" srcOrd="0" destOrd="0" presId="urn:microsoft.com/office/officeart/2008/layout/LinedList"/>
    <dgm:cxn modelId="{8F448E80-FFB7-354E-A752-1D685F8F3D0D}" srcId="{40AC09FD-07AE-4541-8512-5AE0EDA4EE12}" destId="{1750ED42-D500-9A44-84C8-0873D975C5B4}" srcOrd="0" destOrd="0" parTransId="{D56D2185-9A55-C84A-90DA-3C61F8981407}" sibTransId="{75445A27-4BA2-1B48-B593-341357D29D86}"/>
    <dgm:cxn modelId="{24EFF580-5B97-FF48-804A-2A462B78E61C}" srcId="{4FEDE139-E538-1F41-9F3E-3221B87C8E95}" destId="{CD920BA7-DBAE-4445-9087-558D1A69B1C3}" srcOrd="0" destOrd="0" parTransId="{8573296A-4BAF-D444-88C5-8B1C540C0680}" sibTransId="{B418476E-E8AD-DC4E-9986-53CA696CD3E8}"/>
    <dgm:cxn modelId="{08E54A83-CA8F-2044-95D3-7939788CE22D}" type="presOf" srcId="{6DDCD7F2-5ABB-714F-9B2E-B60DB5B86DC0}" destId="{FF2EF379-0DEA-6C48-AB8A-6A5BBB928E03}" srcOrd="0" destOrd="0" presId="urn:microsoft.com/office/officeart/2008/layout/LinedList"/>
    <dgm:cxn modelId="{A2CF0F87-E566-1B4E-8AE9-364D90D2CFF1}" type="presOf" srcId="{ED1E5522-D2B0-4B45-9B51-FAFCB6072F0E}" destId="{96C8D20B-4752-1E42-9F0F-A54F58303C9A}" srcOrd="0" destOrd="0" presId="urn:microsoft.com/office/officeart/2008/layout/LinedList"/>
    <dgm:cxn modelId="{F533888F-8FF9-5141-9B08-4DBC3DAD7CB2}" srcId="{8F49C61C-56BD-8340-8812-B9DFE4F399EF}" destId="{CE2992FB-57D0-8643-B357-18F114B21DF8}" srcOrd="5" destOrd="0" parTransId="{F36247B3-E3B8-1246-97B3-7B2BBD34CA93}" sibTransId="{A8E9847A-E58F-574A-A367-DAAF63AB8784}"/>
    <dgm:cxn modelId="{8EA6CA92-2BC3-604F-8EF1-9131E61035FF}" srcId="{8F49C61C-56BD-8340-8812-B9DFE4F399EF}" destId="{40AC09FD-07AE-4541-8512-5AE0EDA4EE12}" srcOrd="0" destOrd="0" parTransId="{7861B889-81D5-3547-AA8D-56DF224CBF26}" sibTransId="{20F959E8-66D8-FE48-8114-79895D3CF1B6}"/>
    <dgm:cxn modelId="{AB0B63A0-331D-AD43-8BEB-5944BD980962}" srcId="{90067210-D603-4442-B7F3-C1BAB2148721}" destId="{ED1E5522-D2B0-4B45-9B51-FAFCB6072F0E}" srcOrd="0" destOrd="0" parTransId="{1B125F27-5427-004D-9893-0BF3DAF628B2}" sibTransId="{1F5D1ABC-B401-F747-8DBF-03E5A8E8411C}"/>
    <dgm:cxn modelId="{26E7D3A6-0996-8B49-8382-47A8CB88E6D8}" srcId="{09D0A479-A94D-2745-8D5F-AFBBDFC7C320}" destId="{772744E2-4CDD-DA43-8711-69DD72EDDCA4}" srcOrd="0" destOrd="0" parTransId="{C235F18F-204B-F04C-BC31-0E7A38C50AA4}" sibTransId="{00A91FFD-FCC6-B44A-8E2D-DEB61C935B48}"/>
    <dgm:cxn modelId="{8C4F97A9-63A2-8643-94E8-A7FA90B2D888}" type="presOf" srcId="{FB8C9E64-A4A9-104C-A56D-CDABA01D421D}" destId="{D43D3170-2202-3141-A5B5-FFE38DC68F35}" srcOrd="0" destOrd="0" presId="urn:microsoft.com/office/officeart/2008/layout/LinedList"/>
    <dgm:cxn modelId="{167A70AE-1563-1249-8654-624D4A441D7A}" srcId="{8F49C61C-56BD-8340-8812-B9DFE4F399EF}" destId="{6DDCD7F2-5ABB-714F-9B2E-B60DB5B86DC0}" srcOrd="4" destOrd="0" parTransId="{48043179-96ED-7E46-BA9F-853563E34465}" sibTransId="{8A1BD524-FD21-7042-B08C-797C78712703}"/>
    <dgm:cxn modelId="{74549FAF-EE7D-A84E-8132-BA2B0419D3B9}" srcId="{F4330A7A-8A9F-A94D-8818-4C7AB8D8CBA8}" destId="{09D0A479-A94D-2745-8D5F-AFBBDFC7C320}" srcOrd="0" destOrd="0" parTransId="{744236D3-0F8C-1547-9C09-D4875A7F1D96}" sibTransId="{23E8BE64-AB95-4246-8D6A-346BAE9E7020}"/>
    <dgm:cxn modelId="{7D7F83B2-854F-8444-8138-C16A845D1AD5}" srcId="{CE2992FB-57D0-8643-B357-18F114B21DF8}" destId="{90067210-D603-4442-B7F3-C1BAB2148721}" srcOrd="0" destOrd="0" parTransId="{10285954-24D0-5D49-BF02-7576AFF50ACD}" sibTransId="{F2C2A105-A36A-6D4D-92A6-E3D0B23E1A31}"/>
    <dgm:cxn modelId="{2E046AB5-E27F-2349-AB25-440E4BC465E1}" srcId="{8F49C61C-56BD-8340-8812-B9DFE4F399EF}" destId="{63DF248C-CF05-C544-AE10-9AAAA947099B}" srcOrd="6" destOrd="0" parTransId="{447B8641-1C6F-E84B-B37B-7F8973CE7903}" sibTransId="{72277F85-3000-7941-9ABB-43A5F37F7FDF}"/>
    <dgm:cxn modelId="{9BCDE4B9-E203-0A4F-8A69-8169B14CDDC7}" type="presOf" srcId="{772744E2-4CDD-DA43-8711-69DD72EDDCA4}" destId="{8B74205A-D3A7-9A44-B7AC-9C93D4D2AFEC}" srcOrd="0" destOrd="0" presId="urn:microsoft.com/office/officeart/2008/layout/LinedList"/>
    <dgm:cxn modelId="{EA697DBF-AA72-1B44-B144-67AF9D573079}" type="presOf" srcId="{40AC09FD-07AE-4541-8512-5AE0EDA4EE12}" destId="{D6ACE2E4-C66D-7D4C-95A8-F7CC01F4B3B9}" srcOrd="0" destOrd="0" presId="urn:microsoft.com/office/officeart/2008/layout/LinedList"/>
    <dgm:cxn modelId="{0E04CFBF-3464-CB4C-B8A3-6AD1A1780142}" srcId="{63DF248C-CF05-C544-AE10-9AAAA947099B}" destId="{4FEDE139-E538-1F41-9F3E-3221B87C8E95}" srcOrd="0" destOrd="0" parTransId="{EF4AB3C1-86C7-C846-B270-54F7365EB077}" sibTransId="{1B0ED7BD-03AE-D140-AFDD-EDE94416B885}"/>
    <dgm:cxn modelId="{525C2FC0-729E-624C-AFBB-82C4AE8B720E}" type="presOf" srcId="{FA814585-107C-F04B-BB5E-0AF5E14F6B38}" destId="{80842E70-8DED-864F-9E55-4D4B7462AD62}" srcOrd="0" destOrd="0" presId="urn:microsoft.com/office/officeart/2008/layout/LinedList"/>
    <dgm:cxn modelId="{EF4B55C4-D3DD-1245-BBD8-314D717A46BE}" type="presOf" srcId="{5B8CE96A-F95B-8541-96F2-C01CE48969A5}" destId="{3C0F2862-9F3C-9E4C-9DEF-7F27FD7AC074}" srcOrd="0" destOrd="0" presId="urn:microsoft.com/office/officeart/2008/layout/LinedList"/>
    <dgm:cxn modelId="{8BCDEFC9-A181-C74F-93FD-AFD488340375}" srcId="{EB5B5B83-F7C0-B64F-8F74-5EDA8FD193B4}" destId="{F3390BFF-AE97-3C4B-BFA7-FF4232544AE7}" srcOrd="2" destOrd="0" parTransId="{D188EB23-4178-0843-A44C-70241ADBC398}" sibTransId="{9D1A23E2-28F6-254A-9729-EEF7C90D678D}"/>
    <dgm:cxn modelId="{45BEB4CA-E4EC-8D48-9C72-5BCE95A4A7AC}" srcId="{EB5B5B83-F7C0-B64F-8F74-5EDA8FD193B4}" destId="{FA814585-107C-F04B-BB5E-0AF5E14F6B38}" srcOrd="3" destOrd="0" parTransId="{D3DC0126-FE2D-3741-B7F6-5BCD51F79F2E}" sibTransId="{E9879E35-A288-FE4B-9756-C7B6086CD445}"/>
    <dgm:cxn modelId="{960BB0CC-E983-D54F-AD3D-F7BD3D935FFD}" type="presOf" srcId="{EB8EF9A9-4810-BA4A-AFCE-31DC13FA2794}" destId="{2E1A8DF7-923D-114C-95EE-471548EA2864}" srcOrd="0" destOrd="0" presId="urn:microsoft.com/office/officeart/2008/layout/LinedList"/>
    <dgm:cxn modelId="{531D10CD-86E7-584D-9A85-AD57BCFDCA65}" type="presOf" srcId="{90067210-D603-4442-B7F3-C1BAB2148721}" destId="{40E48AA4-5466-2E46-AF74-9173381DFB36}" srcOrd="0" destOrd="0" presId="urn:microsoft.com/office/officeart/2008/layout/LinedList"/>
    <dgm:cxn modelId="{6FA03DD0-187E-B44D-9DCB-A6CF86D293AB}" srcId="{90067210-D603-4442-B7F3-C1BAB2148721}" destId="{49219C57-DD96-CB47-99AD-26A6E506305D}" srcOrd="1" destOrd="0" parTransId="{0C770CBD-FC37-514F-AFA7-71D6491F2554}" sibTransId="{7FD91683-3449-BD41-B339-85010D3FA7DF}"/>
    <dgm:cxn modelId="{5A625BD0-AE54-2A42-A53D-936792ADC4DA}" type="presOf" srcId="{28E74479-C1B4-6A40-B26C-E146857DA776}" destId="{7DF6445B-F3F2-EC4F-A531-BE8D89461A59}" srcOrd="0" destOrd="0" presId="urn:microsoft.com/office/officeart/2008/layout/LinedList"/>
    <dgm:cxn modelId="{E52B67D0-D645-2748-8E06-C10AF1935810}" srcId="{E939A374-7E11-9B43-9311-3D6700F602BA}" destId="{5B8CE96A-F95B-8541-96F2-C01CE48969A5}" srcOrd="0" destOrd="0" parTransId="{CA7E5711-C6AD-F047-8A6F-EE90D08B71D8}" sibTransId="{DB6BAAC9-F8BE-5140-9DB4-CCEFAAE56993}"/>
    <dgm:cxn modelId="{58A83DD3-FA3D-E24F-8E4B-255E73009FEB}" srcId="{1750ED42-D500-9A44-84C8-0873D975C5B4}" destId="{7592BBF6-C470-E743-A234-A708113B0F52}" srcOrd="0" destOrd="0" parTransId="{BCE10D3B-55F9-F144-BFFE-179C55F75FE9}" sibTransId="{EA348E41-FE98-1D4B-8286-76470E37D55D}"/>
    <dgm:cxn modelId="{C1A034E1-A197-8340-A9C8-1423CE1178C6}" srcId="{EB5B5B83-F7C0-B64F-8F74-5EDA8FD193B4}" destId="{64F7F011-B316-3D42-9874-86A9E42E6279}" srcOrd="1" destOrd="0" parTransId="{049FF7E0-D556-4D4D-AEF7-271BB6748126}" sibTransId="{C31A18FF-34AC-2640-87FA-36C222CD6690}"/>
    <dgm:cxn modelId="{FA31E7E1-CF2A-E04A-B38F-5A1CD5207E05}" type="presOf" srcId="{CD920BA7-DBAE-4445-9087-558D1A69B1C3}" destId="{EDD18333-99E0-B246-9300-94D52920B3F9}" srcOrd="0" destOrd="0" presId="urn:microsoft.com/office/officeart/2008/layout/LinedList"/>
    <dgm:cxn modelId="{EEBCE4E6-F284-B84D-B35B-5EEFD0BB2DCB}" srcId="{6DDCD7F2-5ABB-714F-9B2E-B60DB5B86DC0}" destId="{E939A374-7E11-9B43-9311-3D6700F602BA}" srcOrd="0" destOrd="0" parTransId="{9E80A49D-12A2-0142-8DB2-61B7543777E3}" sibTransId="{D136F949-00EA-6D46-8985-E0C5A7ACCA3F}"/>
    <dgm:cxn modelId="{AB8470ED-F7B5-574F-97FD-F101E7DE8E06}" type="presOf" srcId="{64F7F011-B316-3D42-9874-86A9E42E6279}" destId="{B0E8D12C-1514-1746-A899-15531CACE8C4}" srcOrd="0" destOrd="0" presId="urn:microsoft.com/office/officeart/2008/layout/LinedList"/>
    <dgm:cxn modelId="{5C7AD8F0-0813-F04C-867C-9B616AADF095}" type="presOf" srcId="{9BF6283F-E40E-8D47-94BE-4FD9F6397DAC}" destId="{F02B95DD-AD98-FC4B-AB9B-4A633204534B}" srcOrd="0" destOrd="0" presId="urn:microsoft.com/office/officeart/2008/layout/LinedList"/>
    <dgm:cxn modelId="{FDBCFFF7-56CB-354E-8154-64FB5D159735}" type="presOf" srcId="{09D0A479-A94D-2745-8D5F-AFBBDFC7C320}" destId="{1669CCE1-AC17-A54D-806D-5C457FE9BBAA}" srcOrd="0" destOrd="0" presId="urn:microsoft.com/office/officeart/2008/layout/LinedList"/>
    <dgm:cxn modelId="{B38F82FB-8AA3-A14B-A2FF-8C89ABC8BEA5}" type="presOf" srcId="{49219C57-DD96-CB47-99AD-26A6E506305D}" destId="{D1AF10B7-31CF-D447-8219-6D27DA755384}" srcOrd="0" destOrd="0" presId="urn:microsoft.com/office/officeart/2008/layout/LinedList"/>
    <dgm:cxn modelId="{BEAD66FE-A502-BC40-BCAB-BAAD39C37D8F}" type="presOf" srcId="{E939A374-7E11-9B43-9311-3D6700F602BA}" destId="{10297AC4-12BE-4949-89A9-3C9AAA8CD273}" srcOrd="0" destOrd="0" presId="urn:microsoft.com/office/officeart/2008/layout/LinedList"/>
    <dgm:cxn modelId="{F97A12FF-4651-8747-AD9D-B701EC5BBBEC}" srcId="{8F49C61C-56BD-8340-8812-B9DFE4F399EF}" destId="{28E74479-C1B4-6A40-B26C-E146857DA776}" srcOrd="1" destOrd="0" parTransId="{2D6055CF-6013-EF45-B220-06D91DC6C1F6}" sibTransId="{48F19F7B-10BE-AD4F-A3C9-85C08C528E7D}"/>
    <dgm:cxn modelId="{F8F9A65A-D0FC-9D4F-9DBC-AB72D6BFD9CB}" type="presParOf" srcId="{036DB1E4-5C06-9F4F-B2B8-BC3CB74673DC}" destId="{17EB76AD-3932-F54A-90D3-F94C87B7F237}" srcOrd="0" destOrd="0" presId="urn:microsoft.com/office/officeart/2008/layout/LinedList"/>
    <dgm:cxn modelId="{F0C2005C-A64D-EA47-8B23-A787E9D002DE}" type="presParOf" srcId="{036DB1E4-5C06-9F4F-B2B8-BC3CB74673DC}" destId="{F82E3C3D-F612-254A-B839-B44B98A38354}" srcOrd="1" destOrd="0" presId="urn:microsoft.com/office/officeart/2008/layout/LinedList"/>
    <dgm:cxn modelId="{130B5D12-14FD-2340-A66F-F18912F3533B}" type="presParOf" srcId="{F82E3C3D-F612-254A-B839-B44B98A38354}" destId="{AA008E60-A169-C243-8FDE-7E58A3A38A02}" srcOrd="0" destOrd="0" presId="urn:microsoft.com/office/officeart/2008/layout/LinedList"/>
    <dgm:cxn modelId="{5C7CB609-68AC-D445-96B3-B15DBBC06CA8}" type="presParOf" srcId="{F82E3C3D-F612-254A-B839-B44B98A38354}" destId="{595E3210-5BCA-FD4F-B92A-A46184A7B0CD}" srcOrd="1" destOrd="0" presId="urn:microsoft.com/office/officeart/2008/layout/LinedList"/>
    <dgm:cxn modelId="{50EB3D64-7107-7B4B-AF0A-F86FF4D9AACE}" type="presParOf" srcId="{595E3210-5BCA-FD4F-B92A-A46184A7B0CD}" destId="{99C78AA9-50BC-3047-8C25-927B91E6ADF4}" srcOrd="0" destOrd="0" presId="urn:microsoft.com/office/officeart/2008/layout/LinedList"/>
    <dgm:cxn modelId="{ED5704D0-FDE0-4241-A407-1B8E2EBD8DC1}" type="presParOf" srcId="{595E3210-5BCA-FD4F-B92A-A46184A7B0CD}" destId="{432532E0-9FD1-2B41-AFAB-1C1CD82D2F9F}" srcOrd="1" destOrd="0" presId="urn:microsoft.com/office/officeart/2008/layout/LinedList"/>
    <dgm:cxn modelId="{C44D4593-0289-634C-BD23-F6BB01C4E117}" type="presParOf" srcId="{432532E0-9FD1-2B41-AFAB-1C1CD82D2F9F}" destId="{AAF36801-A286-8448-B41B-8E79A21E5F71}" srcOrd="0" destOrd="0" presId="urn:microsoft.com/office/officeart/2008/layout/LinedList"/>
    <dgm:cxn modelId="{0FC87332-EBDC-BB41-BFEA-08F53612E58B}" type="presParOf" srcId="{432532E0-9FD1-2B41-AFAB-1C1CD82D2F9F}" destId="{D6ACE2E4-C66D-7D4C-95A8-F7CC01F4B3B9}" srcOrd="1" destOrd="0" presId="urn:microsoft.com/office/officeart/2008/layout/LinedList"/>
    <dgm:cxn modelId="{1A7FEBC6-94AF-DD4E-B5DF-55EB59D89F24}" type="presParOf" srcId="{432532E0-9FD1-2B41-AFAB-1C1CD82D2F9F}" destId="{7934120F-8E33-F546-84C5-DD8DB0D17B0B}" srcOrd="2" destOrd="0" presId="urn:microsoft.com/office/officeart/2008/layout/LinedList"/>
    <dgm:cxn modelId="{F489B5DF-2907-C443-AC8E-6447E67AE371}" type="presParOf" srcId="{7934120F-8E33-F546-84C5-DD8DB0D17B0B}" destId="{CCAD4705-C73A-1742-A7B2-AA959286D5F5}" srcOrd="0" destOrd="0" presId="urn:microsoft.com/office/officeart/2008/layout/LinedList"/>
    <dgm:cxn modelId="{E5305757-CC6B-9346-9DF3-C43AB5A99001}" type="presParOf" srcId="{CCAD4705-C73A-1742-A7B2-AA959286D5F5}" destId="{927F30E7-D36D-0248-B5C9-B63D6A0C86AF}" srcOrd="0" destOrd="0" presId="urn:microsoft.com/office/officeart/2008/layout/LinedList"/>
    <dgm:cxn modelId="{2123A429-275F-E841-B7CA-B2F2C0922509}" type="presParOf" srcId="{CCAD4705-C73A-1742-A7B2-AA959286D5F5}" destId="{2043FA20-5094-DB4C-B366-F594D6715C5D}" srcOrd="1" destOrd="0" presId="urn:microsoft.com/office/officeart/2008/layout/LinedList"/>
    <dgm:cxn modelId="{C0D1FDFF-0397-6649-8BE5-E42D6B2A01BC}" type="presParOf" srcId="{CCAD4705-C73A-1742-A7B2-AA959286D5F5}" destId="{9987C629-8ADA-FD40-B480-6BD2946E3963}" srcOrd="2" destOrd="0" presId="urn:microsoft.com/office/officeart/2008/layout/LinedList"/>
    <dgm:cxn modelId="{4BBEC3EB-4D0D-2846-A7AF-17DFF5DAA259}" type="presParOf" srcId="{9987C629-8ADA-FD40-B480-6BD2946E3963}" destId="{5F4C6ACB-09F7-E14E-9E63-C35A71125A37}" srcOrd="0" destOrd="0" presId="urn:microsoft.com/office/officeart/2008/layout/LinedList"/>
    <dgm:cxn modelId="{2F9B04C7-4518-7B49-9FC3-8700C93EF9CC}" type="presParOf" srcId="{5F4C6ACB-09F7-E14E-9E63-C35A71125A37}" destId="{6942B370-37BB-D94F-98CE-A024EC5FBF9E}" srcOrd="0" destOrd="0" presId="urn:microsoft.com/office/officeart/2008/layout/LinedList"/>
    <dgm:cxn modelId="{51DB89D3-C5DC-824E-9FD0-F14B24E2C4C7}" type="presParOf" srcId="{5F4C6ACB-09F7-E14E-9E63-C35A71125A37}" destId="{27D9DB90-756A-F346-90EF-40224636A578}" srcOrd="1" destOrd="0" presId="urn:microsoft.com/office/officeart/2008/layout/LinedList"/>
    <dgm:cxn modelId="{8897DA40-2025-9F4F-915B-EA23709084EA}" type="presParOf" srcId="{595E3210-5BCA-FD4F-B92A-A46184A7B0CD}" destId="{F8AA7F93-890F-184B-A9C0-FAB67D760902}" srcOrd="2" destOrd="0" presId="urn:microsoft.com/office/officeart/2008/layout/LinedList"/>
    <dgm:cxn modelId="{AEC40EAE-0BF4-1148-955D-579C7A8F03B1}" type="presParOf" srcId="{595E3210-5BCA-FD4F-B92A-A46184A7B0CD}" destId="{D7E3C9DE-1322-3041-9B6F-65E0BF95CB74}" srcOrd="3" destOrd="0" presId="urn:microsoft.com/office/officeart/2008/layout/LinedList"/>
    <dgm:cxn modelId="{72FE85A7-D455-974E-A05A-8D474217C2FB}" type="presParOf" srcId="{595E3210-5BCA-FD4F-B92A-A46184A7B0CD}" destId="{BA92F6A6-2C75-9D43-B84C-171273F1194B}" srcOrd="4" destOrd="0" presId="urn:microsoft.com/office/officeart/2008/layout/LinedList"/>
    <dgm:cxn modelId="{A8FFAEDA-D8DA-7843-926E-3876064997FA}" type="presParOf" srcId="{BA92F6A6-2C75-9D43-B84C-171273F1194B}" destId="{BC0C9745-EDD7-EB43-9C00-13AF29893F33}" srcOrd="0" destOrd="0" presId="urn:microsoft.com/office/officeart/2008/layout/LinedList"/>
    <dgm:cxn modelId="{85010A0E-CE8A-FC4B-A8D1-10A1F60C1F1C}" type="presParOf" srcId="{BA92F6A6-2C75-9D43-B84C-171273F1194B}" destId="{7DF6445B-F3F2-EC4F-A531-BE8D89461A59}" srcOrd="1" destOrd="0" presId="urn:microsoft.com/office/officeart/2008/layout/LinedList"/>
    <dgm:cxn modelId="{2A67A54B-365B-1446-AE04-2244EA0E27AE}" type="presParOf" srcId="{BA92F6A6-2C75-9D43-B84C-171273F1194B}" destId="{386CF6BF-83BF-DB41-9591-D7C9B2A521B1}" srcOrd="2" destOrd="0" presId="urn:microsoft.com/office/officeart/2008/layout/LinedList"/>
    <dgm:cxn modelId="{90DDE74F-93DA-624D-B5DD-83543EAAC9A6}" type="presParOf" srcId="{386CF6BF-83BF-DB41-9591-D7C9B2A521B1}" destId="{47DF6CA1-CC5C-F54A-8AD4-A30A79CA05F7}" srcOrd="0" destOrd="0" presId="urn:microsoft.com/office/officeart/2008/layout/LinedList"/>
    <dgm:cxn modelId="{FC8FD59E-242F-C64A-A126-F98A3E915D70}" type="presParOf" srcId="{47DF6CA1-CC5C-F54A-8AD4-A30A79CA05F7}" destId="{46AE450F-53F3-F440-A29B-2F17DFE87CF9}" srcOrd="0" destOrd="0" presId="urn:microsoft.com/office/officeart/2008/layout/LinedList"/>
    <dgm:cxn modelId="{8F4271AD-F2D9-324C-ACFF-3B4E8D921479}" type="presParOf" srcId="{47DF6CA1-CC5C-F54A-8AD4-A30A79CA05F7}" destId="{06C9E27A-8CAB-2149-9B82-C10919E39539}" srcOrd="1" destOrd="0" presId="urn:microsoft.com/office/officeart/2008/layout/LinedList"/>
    <dgm:cxn modelId="{1D250E08-BD52-354C-821E-A3FDC2D47284}" type="presParOf" srcId="{47DF6CA1-CC5C-F54A-8AD4-A30A79CA05F7}" destId="{978FAC1B-1975-1042-BDC7-0BDA8775FDBC}" srcOrd="2" destOrd="0" presId="urn:microsoft.com/office/officeart/2008/layout/LinedList"/>
    <dgm:cxn modelId="{3A973835-D849-4240-A501-5E17B67F6B3F}" type="presParOf" srcId="{978FAC1B-1975-1042-BDC7-0BDA8775FDBC}" destId="{0396B254-9B82-B346-9C2C-2D05EA6F2468}" srcOrd="0" destOrd="0" presId="urn:microsoft.com/office/officeart/2008/layout/LinedList"/>
    <dgm:cxn modelId="{635C2689-ED8F-EE42-A50B-F16F3C0A79BC}" type="presParOf" srcId="{0396B254-9B82-B346-9C2C-2D05EA6F2468}" destId="{CBC87730-745E-114D-8D48-E55DD2A7BB1A}" srcOrd="0" destOrd="0" presId="urn:microsoft.com/office/officeart/2008/layout/LinedList"/>
    <dgm:cxn modelId="{BA5167FA-619D-3C46-8BF5-6A180FA47F0E}" type="presParOf" srcId="{0396B254-9B82-B346-9C2C-2D05EA6F2468}" destId="{2E1A8DF7-923D-114C-95EE-471548EA2864}" srcOrd="1" destOrd="0" presId="urn:microsoft.com/office/officeart/2008/layout/LinedList"/>
    <dgm:cxn modelId="{0F3298DC-619E-074C-B5A2-3D9B7186C3BE}" type="presParOf" srcId="{978FAC1B-1975-1042-BDC7-0BDA8775FDBC}" destId="{239AD8B1-7E46-674C-953A-57A68044DDBA}" srcOrd="1" destOrd="0" presId="urn:microsoft.com/office/officeart/2008/layout/LinedList"/>
    <dgm:cxn modelId="{AD44D37C-607A-054F-8F7B-BB8D5AF82860}" type="presParOf" srcId="{239AD8B1-7E46-674C-953A-57A68044DDBA}" destId="{1575266F-D268-6D43-BC97-736EFB14B5C0}" srcOrd="0" destOrd="0" presId="urn:microsoft.com/office/officeart/2008/layout/LinedList"/>
    <dgm:cxn modelId="{91F55D60-7DE6-7C4F-BCAE-E2A14FE51788}" type="presParOf" srcId="{239AD8B1-7E46-674C-953A-57A68044DDBA}" destId="{B0E8D12C-1514-1746-A899-15531CACE8C4}" srcOrd="1" destOrd="0" presId="urn:microsoft.com/office/officeart/2008/layout/LinedList"/>
    <dgm:cxn modelId="{1A1A7510-4057-824C-B092-E66D410A5B2F}" type="presParOf" srcId="{978FAC1B-1975-1042-BDC7-0BDA8775FDBC}" destId="{F61E1EA1-3D0E-1744-938A-38FC7B019A63}" srcOrd="2" destOrd="0" presId="urn:microsoft.com/office/officeart/2008/layout/LinedList"/>
    <dgm:cxn modelId="{DFDA90FB-9D00-EE44-896D-A63B878E02F6}" type="presParOf" srcId="{F61E1EA1-3D0E-1744-938A-38FC7B019A63}" destId="{9CCF6486-6286-F44D-98B8-F27547C7FDA5}" srcOrd="0" destOrd="0" presId="urn:microsoft.com/office/officeart/2008/layout/LinedList"/>
    <dgm:cxn modelId="{2D63FB48-4D31-CC40-92F7-FCE8FC6CEE88}" type="presParOf" srcId="{F61E1EA1-3D0E-1744-938A-38FC7B019A63}" destId="{B0F49D0D-A00A-CA44-BA9F-86B6DC0324D6}" srcOrd="1" destOrd="0" presId="urn:microsoft.com/office/officeart/2008/layout/LinedList"/>
    <dgm:cxn modelId="{9C73FBC7-E55B-CE4E-82E4-79FCB90B3649}" type="presParOf" srcId="{978FAC1B-1975-1042-BDC7-0BDA8775FDBC}" destId="{FABADC6D-4CA6-E946-B9AC-16DEF860E049}" srcOrd="3" destOrd="0" presId="urn:microsoft.com/office/officeart/2008/layout/LinedList"/>
    <dgm:cxn modelId="{7AC1F599-9966-C348-8999-E5223E525CFE}" type="presParOf" srcId="{FABADC6D-4CA6-E946-B9AC-16DEF860E049}" destId="{2AA2B889-DBB6-CA41-A969-AFFC77997BAA}" srcOrd="0" destOrd="0" presId="urn:microsoft.com/office/officeart/2008/layout/LinedList"/>
    <dgm:cxn modelId="{68B47098-1F2E-A24A-9FCB-272BF5CA644F}" type="presParOf" srcId="{FABADC6D-4CA6-E946-B9AC-16DEF860E049}" destId="{80842E70-8DED-864F-9E55-4D4B7462AD62}" srcOrd="1" destOrd="0" presId="urn:microsoft.com/office/officeart/2008/layout/LinedList"/>
    <dgm:cxn modelId="{AB856547-F235-D04D-BF29-26ACBDDC4FD3}" type="presParOf" srcId="{595E3210-5BCA-FD4F-B92A-A46184A7B0CD}" destId="{F4E86CC4-A1C4-B642-A8DE-98CA312DF7F2}" srcOrd="5" destOrd="0" presId="urn:microsoft.com/office/officeart/2008/layout/LinedList"/>
    <dgm:cxn modelId="{58935737-CFAA-CE48-8731-76C337C561C1}" type="presParOf" srcId="{595E3210-5BCA-FD4F-B92A-A46184A7B0CD}" destId="{FFBC9B35-9B48-5C43-9986-093B6D334483}" srcOrd="6" destOrd="0" presId="urn:microsoft.com/office/officeart/2008/layout/LinedList"/>
    <dgm:cxn modelId="{163E54A7-1C31-4C4C-950D-06B3D4BB2D1A}" type="presParOf" srcId="{595E3210-5BCA-FD4F-B92A-A46184A7B0CD}" destId="{14E67426-3B27-4244-A45E-88F1A69BBEAC}" srcOrd="7" destOrd="0" presId="urn:microsoft.com/office/officeart/2008/layout/LinedList"/>
    <dgm:cxn modelId="{64E87375-D859-D244-92BD-D09DBF30EB98}" type="presParOf" srcId="{14E67426-3B27-4244-A45E-88F1A69BBEAC}" destId="{C15DC2BF-8F5D-2D49-A0A1-27D1BD14569E}" srcOrd="0" destOrd="0" presId="urn:microsoft.com/office/officeart/2008/layout/LinedList"/>
    <dgm:cxn modelId="{351FA17C-B21E-FB4E-A0FC-B3670DC3B117}" type="presParOf" srcId="{14E67426-3B27-4244-A45E-88F1A69BBEAC}" destId="{76D581A5-4762-8440-A75E-C84E4F57B621}" srcOrd="1" destOrd="0" presId="urn:microsoft.com/office/officeart/2008/layout/LinedList"/>
    <dgm:cxn modelId="{CA2DFD6E-6342-4F4C-895D-BDA0E7EBADD4}" type="presParOf" srcId="{14E67426-3B27-4244-A45E-88F1A69BBEAC}" destId="{A980F6CB-2FB6-C44B-8D92-71510014B253}" srcOrd="2" destOrd="0" presId="urn:microsoft.com/office/officeart/2008/layout/LinedList"/>
    <dgm:cxn modelId="{CB1D4162-1E62-514C-9CF7-466E62143D78}" type="presParOf" srcId="{A980F6CB-2FB6-C44B-8D92-71510014B253}" destId="{C6ED78F6-F802-D94B-B5FC-046F7ACCD4DE}" srcOrd="0" destOrd="0" presId="urn:microsoft.com/office/officeart/2008/layout/LinedList"/>
    <dgm:cxn modelId="{9CE5179C-F43C-0144-913D-123F8D98CB2A}" type="presParOf" srcId="{C6ED78F6-F802-D94B-B5FC-046F7ACCD4DE}" destId="{DAE2CB91-2A64-6A4B-9BFE-8193A7132F85}" srcOrd="0" destOrd="0" presId="urn:microsoft.com/office/officeart/2008/layout/LinedList"/>
    <dgm:cxn modelId="{D1CF2630-C669-7349-9034-4048DD2D2025}" type="presParOf" srcId="{C6ED78F6-F802-D94B-B5FC-046F7ACCD4DE}" destId="{D43D3170-2202-3141-A5B5-FFE38DC68F35}" srcOrd="1" destOrd="0" presId="urn:microsoft.com/office/officeart/2008/layout/LinedList"/>
    <dgm:cxn modelId="{5E6C25E4-94CD-BD4A-8692-8491A38782D6}" type="presParOf" srcId="{C6ED78F6-F802-D94B-B5FC-046F7ACCD4DE}" destId="{95C36440-B7D1-D047-A9E1-72923044D708}" srcOrd="2" destOrd="0" presId="urn:microsoft.com/office/officeart/2008/layout/LinedList"/>
    <dgm:cxn modelId="{E30887DC-B443-DE40-BA83-9863FF2A7E5F}" type="presParOf" srcId="{95C36440-B7D1-D047-A9E1-72923044D708}" destId="{AF5F59B4-7B8E-FB4C-A5CD-B3080296FA55}" srcOrd="0" destOrd="0" presId="urn:microsoft.com/office/officeart/2008/layout/LinedList"/>
    <dgm:cxn modelId="{A5AB4839-85D8-2643-B7B9-2E832212EB95}" type="presParOf" srcId="{AF5F59B4-7B8E-FB4C-A5CD-B3080296FA55}" destId="{8581B2BD-CA2E-2C4A-B8A5-CDD118A3C168}" srcOrd="0" destOrd="0" presId="urn:microsoft.com/office/officeart/2008/layout/LinedList"/>
    <dgm:cxn modelId="{1F2274D7-8899-CD46-8A84-D72A69727857}" type="presParOf" srcId="{AF5F59B4-7B8E-FB4C-A5CD-B3080296FA55}" destId="{D5BAB578-9425-6D4D-8088-36C124132B50}" srcOrd="1" destOrd="0" presId="urn:microsoft.com/office/officeart/2008/layout/LinedList"/>
    <dgm:cxn modelId="{95DF0CD4-F963-654E-A8A3-BBBEE4A73EA9}" type="presParOf" srcId="{95C36440-B7D1-D047-A9E1-72923044D708}" destId="{99CD45D9-D750-2D42-89A5-44EFFB8814ED}" srcOrd="1" destOrd="0" presId="urn:microsoft.com/office/officeart/2008/layout/LinedList"/>
    <dgm:cxn modelId="{A2FEF6CD-CD14-FE41-B172-4502B715519E}" type="presParOf" srcId="{99CD45D9-D750-2D42-89A5-44EFFB8814ED}" destId="{B4ABCF8A-0A80-1D46-B10E-2D0DDCB19E54}" srcOrd="0" destOrd="0" presId="urn:microsoft.com/office/officeart/2008/layout/LinedList"/>
    <dgm:cxn modelId="{B083D183-DE13-424F-BF50-2BC4F6A9FC56}" type="presParOf" srcId="{99CD45D9-D750-2D42-89A5-44EFFB8814ED}" destId="{F02B95DD-AD98-FC4B-AB9B-4A633204534B}" srcOrd="1" destOrd="0" presId="urn:microsoft.com/office/officeart/2008/layout/LinedList"/>
    <dgm:cxn modelId="{1C85D912-8B1E-B049-9C7E-E493FAF5AB48}" type="presParOf" srcId="{595E3210-5BCA-FD4F-B92A-A46184A7B0CD}" destId="{EA2FD41F-7C00-5F47-A9E4-0F687AE3F2D9}" srcOrd="8" destOrd="0" presId="urn:microsoft.com/office/officeart/2008/layout/LinedList"/>
    <dgm:cxn modelId="{03A28BA8-F39E-BE48-AD2F-35C51EB057A0}" type="presParOf" srcId="{595E3210-5BCA-FD4F-B92A-A46184A7B0CD}" destId="{9D443464-4BF5-E247-B817-31A2A142D28C}" srcOrd="9" destOrd="0" presId="urn:microsoft.com/office/officeart/2008/layout/LinedList"/>
    <dgm:cxn modelId="{9AF0551B-BD23-F543-833B-F10B0E827088}" type="presParOf" srcId="{595E3210-5BCA-FD4F-B92A-A46184A7B0CD}" destId="{919F8C9A-4896-634F-B74B-C3150E18E6E3}" srcOrd="10" destOrd="0" presId="urn:microsoft.com/office/officeart/2008/layout/LinedList"/>
    <dgm:cxn modelId="{0EFEF400-4438-0440-96AE-47B758A8EC9C}" type="presParOf" srcId="{919F8C9A-4896-634F-B74B-C3150E18E6E3}" destId="{2A248736-4FC2-3845-B986-D17F985F140C}" srcOrd="0" destOrd="0" presId="urn:microsoft.com/office/officeart/2008/layout/LinedList"/>
    <dgm:cxn modelId="{4825E403-A08E-C740-B7D2-EC1C8112AC55}" type="presParOf" srcId="{919F8C9A-4896-634F-B74B-C3150E18E6E3}" destId="{3E2168AE-477E-7742-A1B2-ADC650CD1D7E}" srcOrd="1" destOrd="0" presId="urn:microsoft.com/office/officeart/2008/layout/LinedList"/>
    <dgm:cxn modelId="{19593D73-A88A-1142-9964-B6ABFFE6C4B2}" type="presParOf" srcId="{919F8C9A-4896-634F-B74B-C3150E18E6E3}" destId="{9B89F7E3-356D-3F42-BD58-B5E6234C5DF3}" srcOrd="2" destOrd="0" presId="urn:microsoft.com/office/officeart/2008/layout/LinedList"/>
    <dgm:cxn modelId="{48BE4200-9461-C046-8B7F-F0EB6ED20069}" type="presParOf" srcId="{9B89F7E3-356D-3F42-BD58-B5E6234C5DF3}" destId="{6A95A241-4194-9046-9923-83BB3FA88993}" srcOrd="0" destOrd="0" presId="urn:microsoft.com/office/officeart/2008/layout/LinedList"/>
    <dgm:cxn modelId="{A7876179-E867-524F-9691-6C84BE797176}" type="presParOf" srcId="{6A95A241-4194-9046-9923-83BB3FA88993}" destId="{0D3E29CE-DB06-F74F-BE05-20119B0CC20F}" srcOrd="0" destOrd="0" presId="urn:microsoft.com/office/officeart/2008/layout/LinedList"/>
    <dgm:cxn modelId="{E7AA35D2-5D82-C541-81FB-27BDD5FE54F8}" type="presParOf" srcId="{6A95A241-4194-9046-9923-83BB3FA88993}" destId="{1669CCE1-AC17-A54D-806D-5C457FE9BBAA}" srcOrd="1" destOrd="0" presId="urn:microsoft.com/office/officeart/2008/layout/LinedList"/>
    <dgm:cxn modelId="{277FEAB9-59CC-B740-BA01-EAB6BBA8FEFE}" type="presParOf" srcId="{6A95A241-4194-9046-9923-83BB3FA88993}" destId="{A54C0704-9E14-B34C-8BED-E3E4A3EFC682}" srcOrd="2" destOrd="0" presId="urn:microsoft.com/office/officeart/2008/layout/LinedList"/>
    <dgm:cxn modelId="{A48F8E6A-3C1B-8940-8B15-35B989A87689}" type="presParOf" srcId="{A54C0704-9E14-B34C-8BED-E3E4A3EFC682}" destId="{85CF6A1F-4A66-B34E-B0AC-F9CFD2CF1693}" srcOrd="0" destOrd="0" presId="urn:microsoft.com/office/officeart/2008/layout/LinedList"/>
    <dgm:cxn modelId="{646411FB-9214-2F4D-A33A-251C61AE57B4}" type="presParOf" srcId="{85CF6A1F-4A66-B34E-B0AC-F9CFD2CF1693}" destId="{FC4DB021-663C-6D48-825C-9A84EAEECC66}" srcOrd="0" destOrd="0" presId="urn:microsoft.com/office/officeart/2008/layout/LinedList"/>
    <dgm:cxn modelId="{4A2A3FDF-8C78-B04A-82A1-29DE40891131}" type="presParOf" srcId="{85CF6A1F-4A66-B34E-B0AC-F9CFD2CF1693}" destId="{8B74205A-D3A7-9A44-B7AC-9C93D4D2AFEC}" srcOrd="1" destOrd="0" presId="urn:microsoft.com/office/officeart/2008/layout/LinedList"/>
    <dgm:cxn modelId="{76F7FDA9-D2C0-624C-A222-B45D6C994F16}" type="presParOf" srcId="{595E3210-5BCA-FD4F-B92A-A46184A7B0CD}" destId="{B3D16C4B-F848-224E-A3A6-055041CEA5AB}" srcOrd="11" destOrd="0" presId="urn:microsoft.com/office/officeart/2008/layout/LinedList"/>
    <dgm:cxn modelId="{BC7E2A1F-9C99-4E46-BB03-D33203F5417B}" type="presParOf" srcId="{595E3210-5BCA-FD4F-B92A-A46184A7B0CD}" destId="{FC37CE94-7D00-3642-B3BA-DB8527028E8B}" srcOrd="12" destOrd="0" presId="urn:microsoft.com/office/officeart/2008/layout/LinedList"/>
    <dgm:cxn modelId="{34027F2F-BD6A-1A45-9409-989E28C46568}" type="presParOf" srcId="{595E3210-5BCA-FD4F-B92A-A46184A7B0CD}" destId="{95C270B0-5E22-DC43-A0AF-647B6AA681FB}" srcOrd="13" destOrd="0" presId="urn:microsoft.com/office/officeart/2008/layout/LinedList"/>
    <dgm:cxn modelId="{D3FCEA29-3AB8-0D47-8033-804756C7373B}" type="presParOf" srcId="{95C270B0-5E22-DC43-A0AF-647B6AA681FB}" destId="{60F6F6A0-CCCD-254E-B179-F2182236E166}" srcOrd="0" destOrd="0" presId="urn:microsoft.com/office/officeart/2008/layout/LinedList"/>
    <dgm:cxn modelId="{7A8840F0-1C5F-7846-A5FC-288E88AC0012}" type="presParOf" srcId="{95C270B0-5E22-DC43-A0AF-647B6AA681FB}" destId="{FF2EF379-0DEA-6C48-AB8A-6A5BBB928E03}" srcOrd="1" destOrd="0" presId="urn:microsoft.com/office/officeart/2008/layout/LinedList"/>
    <dgm:cxn modelId="{568F9770-28B0-B844-B15F-B398FC6BDD09}" type="presParOf" srcId="{95C270B0-5E22-DC43-A0AF-647B6AA681FB}" destId="{D35B5491-986D-2642-AD36-D5364302F35A}" srcOrd="2" destOrd="0" presId="urn:microsoft.com/office/officeart/2008/layout/LinedList"/>
    <dgm:cxn modelId="{0EEA836B-C681-A044-B9D9-A0E7194071E0}" type="presParOf" srcId="{D35B5491-986D-2642-AD36-D5364302F35A}" destId="{04977488-BDA0-0043-A27C-A0037A61B8CA}" srcOrd="0" destOrd="0" presId="urn:microsoft.com/office/officeart/2008/layout/LinedList"/>
    <dgm:cxn modelId="{5F4464D2-307F-4D44-AC6D-B1CDC16E3562}" type="presParOf" srcId="{04977488-BDA0-0043-A27C-A0037A61B8CA}" destId="{F98324EE-9346-964D-9B0C-99AE560960F6}" srcOrd="0" destOrd="0" presId="urn:microsoft.com/office/officeart/2008/layout/LinedList"/>
    <dgm:cxn modelId="{B3811139-0EFB-BF42-B347-B1EE1B717930}" type="presParOf" srcId="{04977488-BDA0-0043-A27C-A0037A61B8CA}" destId="{10297AC4-12BE-4949-89A9-3C9AAA8CD273}" srcOrd="1" destOrd="0" presId="urn:microsoft.com/office/officeart/2008/layout/LinedList"/>
    <dgm:cxn modelId="{A13EF5B3-CD2B-344A-8E4A-146EAC63CBBF}" type="presParOf" srcId="{04977488-BDA0-0043-A27C-A0037A61B8CA}" destId="{0FF926FC-522D-B442-B7B6-D93BAE216965}" srcOrd="2" destOrd="0" presId="urn:microsoft.com/office/officeart/2008/layout/LinedList"/>
    <dgm:cxn modelId="{3F1A54B1-51A7-E640-9BEC-EF1C7ABD3D28}" type="presParOf" srcId="{0FF926FC-522D-B442-B7B6-D93BAE216965}" destId="{2911D33F-94A3-9D44-AF9A-7432DCE7EDE6}" srcOrd="0" destOrd="0" presId="urn:microsoft.com/office/officeart/2008/layout/LinedList"/>
    <dgm:cxn modelId="{A67964CB-3D17-8E4E-91EC-906A97DA42DD}" type="presParOf" srcId="{2911D33F-94A3-9D44-AF9A-7432DCE7EDE6}" destId="{0174E2D4-8A58-B84D-8A26-FDE38D5656A7}" srcOrd="0" destOrd="0" presId="urn:microsoft.com/office/officeart/2008/layout/LinedList"/>
    <dgm:cxn modelId="{E868E283-0DCF-9848-9757-CBDF1B7F9B85}" type="presParOf" srcId="{2911D33F-94A3-9D44-AF9A-7432DCE7EDE6}" destId="{3C0F2862-9F3C-9E4C-9DEF-7F27FD7AC074}" srcOrd="1" destOrd="0" presId="urn:microsoft.com/office/officeart/2008/layout/LinedList"/>
    <dgm:cxn modelId="{ADBB88D7-8BEE-3648-A1FF-A291CBC71801}" type="presParOf" srcId="{595E3210-5BCA-FD4F-B92A-A46184A7B0CD}" destId="{30D862AD-4C15-CD47-BC1F-3063C954BA6A}" srcOrd="14" destOrd="0" presId="urn:microsoft.com/office/officeart/2008/layout/LinedList"/>
    <dgm:cxn modelId="{0A84EE32-40F1-3E42-911F-0096F877BD48}" type="presParOf" srcId="{595E3210-5BCA-FD4F-B92A-A46184A7B0CD}" destId="{C4044AB6-FB59-4A42-899D-16D52E8DC983}" srcOrd="15" destOrd="0" presId="urn:microsoft.com/office/officeart/2008/layout/LinedList"/>
    <dgm:cxn modelId="{144A14FF-7736-4244-9D1A-5E600C53863E}" type="presParOf" srcId="{595E3210-5BCA-FD4F-B92A-A46184A7B0CD}" destId="{788FCA73-931F-1349-9C43-97F6C5BFE7E4}" srcOrd="16" destOrd="0" presId="urn:microsoft.com/office/officeart/2008/layout/LinedList"/>
    <dgm:cxn modelId="{4F6A2DD1-56EB-8E43-BDA5-D62D73196796}" type="presParOf" srcId="{788FCA73-931F-1349-9C43-97F6C5BFE7E4}" destId="{DBE30827-1F78-FE40-8285-CD9F58CC1D61}" srcOrd="0" destOrd="0" presId="urn:microsoft.com/office/officeart/2008/layout/LinedList"/>
    <dgm:cxn modelId="{E5471749-5F78-9E4B-8FC3-263F2F2E17AD}" type="presParOf" srcId="{788FCA73-931F-1349-9C43-97F6C5BFE7E4}" destId="{B1626BB9-BBF6-CB41-838B-38C54280AC49}" srcOrd="1" destOrd="0" presId="urn:microsoft.com/office/officeart/2008/layout/LinedList"/>
    <dgm:cxn modelId="{8DFA322D-FC29-9941-A8B1-483A919CE520}" type="presParOf" srcId="{788FCA73-931F-1349-9C43-97F6C5BFE7E4}" destId="{F1DD9B1A-86D7-1842-B509-4F4283C58B1B}" srcOrd="2" destOrd="0" presId="urn:microsoft.com/office/officeart/2008/layout/LinedList"/>
    <dgm:cxn modelId="{9506AD81-3F84-8841-96EC-C19EBAFF5B35}" type="presParOf" srcId="{F1DD9B1A-86D7-1842-B509-4F4283C58B1B}" destId="{B07ACBED-FB20-BB4D-9663-64AA24AB27ED}" srcOrd="0" destOrd="0" presId="urn:microsoft.com/office/officeart/2008/layout/LinedList"/>
    <dgm:cxn modelId="{39B1D1DE-1B4B-2C4A-BAE8-DF8DB9EED2E8}" type="presParOf" srcId="{B07ACBED-FB20-BB4D-9663-64AA24AB27ED}" destId="{D22FE674-21A1-FB44-B0FC-18327B9E7152}" srcOrd="0" destOrd="0" presId="urn:microsoft.com/office/officeart/2008/layout/LinedList"/>
    <dgm:cxn modelId="{01B20185-5EB9-6248-9C78-A339387CD5C8}" type="presParOf" srcId="{B07ACBED-FB20-BB4D-9663-64AA24AB27ED}" destId="{40E48AA4-5466-2E46-AF74-9173381DFB36}" srcOrd="1" destOrd="0" presId="urn:microsoft.com/office/officeart/2008/layout/LinedList"/>
    <dgm:cxn modelId="{E8B9DF0A-FC5C-C64F-BF80-D8927B913388}" type="presParOf" srcId="{B07ACBED-FB20-BB4D-9663-64AA24AB27ED}" destId="{BBCFCB6B-8A54-E144-A493-7CC17170E40C}" srcOrd="2" destOrd="0" presId="urn:microsoft.com/office/officeart/2008/layout/LinedList"/>
    <dgm:cxn modelId="{B779B3B3-050F-374C-A7F9-5D15F28FA855}" type="presParOf" srcId="{BBCFCB6B-8A54-E144-A493-7CC17170E40C}" destId="{67406033-26FC-E246-A204-57384C1FE3B9}" srcOrd="0" destOrd="0" presId="urn:microsoft.com/office/officeart/2008/layout/LinedList"/>
    <dgm:cxn modelId="{A3AEDA25-6BF6-5C4F-B87B-FB438367D402}" type="presParOf" srcId="{67406033-26FC-E246-A204-57384C1FE3B9}" destId="{AE839689-C65D-D144-9738-7E12A0DBA692}" srcOrd="0" destOrd="0" presId="urn:microsoft.com/office/officeart/2008/layout/LinedList"/>
    <dgm:cxn modelId="{C8A730D4-3E5F-3146-8179-1ED1270F0E9E}" type="presParOf" srcId="{67406033-26FC-E246-A204-57384C1FE3B9}" destId="{96C8D20B-4752-1E42-9F0F-A54F58303C9A}" srcOrd="1" destOrd="0" presId="urn:microsoft.com/office/officeart/2008/layout/LinedList"/>
    <dgm:cxn modelId="{5F61A0E0-064B-CB45-813C-0F3FA3EDBE6F}" type="presParOf" srcId="{BBCFCB6B-8A54-E144-A493-7CC17170E40C}" destId="{5ECD6DCC-7471-9343-9DE2-EBCB1D577BD1}" srcOrd="1" destOrd="0" presId="urn:microsoft.com/office/officeart/2008/layout/LinedList"/>
    <dgm:cxn modelId="{EC0E8DEE-C082-F84F-9652-407E5357E13C}" type="presParOf" srcId="{5ECD6DCC-7471-9343-9DE2-EBCB1D577BD1}" destId="{720FF25E-ADF7-3E4B-B010-FD4A566A8019}" srcOrd="0" destOrd="0" presId="urn:microsoft.com/office/officeart/2008/layout/LinedList"/>
    <dgm:cxn modelId="{9C227C8D-9F17-6C4B-9588-95DECCDE7F85}" type="presParOf" srcId="{5ECD6DCC-7471-9343-9DE2-EBCB1D577BD1}" destId="{D1AF10B7-31CF-D447-8219-6D27DA755384}" srcOrd="1" destOrd="0" presId="urn:microsoft.com/office/officeart/2008/layout/LinedList"/>
    <dgm:cxn modelId="{C76B7124-520F-8A43-9C3D-12EC140C630D}" type="presParOf" srcId="{BBCFCB6B-8A54-E144-A493-7CC17170E40C}" destId="{6828ECFD-6256-3A41-8C83-E5D3F59A12B6}" srcOrd="2" destOrd="0" presId="urn:microsoft.com/office/officeart/2008/layout/LinedList"/>
    <dgm:cxn modelId="{4D164EF8-A6A3-2D4F-87A3-CA4C1828E051}" type="presParOf" srcId="{6828ECFD-6256-3A41-8C83-E5D3F59A12B6}" destId="{24F33ABA-C6AC-2E4A-925B-1E5D8533B012}" srcOrd="0" destOrd="0" presId="urn:microsoft.com/office/officeart/2008/layout/LinedList"/>
    <dgm:cxn modelId="{C04091C7-8311-6F4A-9B1F-CE933A4F084F}" type="presParOf" srcId="{6828ECFD-6256-3A41-8C83-E5D3F59A12B6}" destId="{8A8B0CB1-ACC7-0A40-89AD-A83AD5392416}" srcOrd="1" destOrd="0" presId="urn:microsoft.com/office/officeart/2008/layout/LinedList"/>
    <dgm:cxn modelId="{CD4812BD-5A3B-CA44-80FB-948A31B65336}" type="presParOf" srcId="{595E3210-5BCA-FD4F-B92A-A46184A7B0CD}" destId="{C3EF6750-8434-3346-9375-72AF15613AD6}" srcOrd="17" destOrd="0" presId="urn:microsoft.com/office/officeart/2008/layout/LinedList"/>
    <dgm:cxn modelId="{B4F94E61-8A50-B343-8353-4E37025B60F7}" type="presParOf" srcId="{595E3210-5BCA-FD4F-B92A-A46184A7B0CD}" destId="{0EAF0AF8-E6C5-574C-856A-F9910A067DF4}" srcOrd="18" destOrd="0" presId="urn:microsoft.com/office/officeart/2008/layout/LinedList"/>
    <dgm:cxn modelId="{E0265971-912C-624F-BB3D-8D8D3B41F866}" type="presParOf" srcId="{595E3210-5BCA-FD4F-B92A-A46184A7B0CD}" destId="{AEA90167-B71A-D14A-B9E5-E1E6FA48131A}" srcOrd="19" destOrd="0" presId="urn:microsoft.com/office/officeart/2008/layout/LinedList"/>
    <dgm:cxn modelId="{1220C6F7-0F91-C142-8DD2-C553A3636837}" type="presParOf" srcId="{AEA90167-B71A-D14A-B9E5-E1E6FA48131A}" destId="{03069BFC-4A1F-8D42-AFCD-DEBBF58CAD3A}" srcOrd="0" destOrd="0" presId="urn:microsoft.com/office/officeart/2008/layout/LinedList"/>
    <dgm:cxn modelId="{A6026EBD-32B7-204B-BCF3-F0FE5C9D96B6}" type="presParOf" srcId="{AEA90167-B71A-D14A-B9E5-E1E6FA48131A}" destId="{B849E142-2CB5-764B-B12F-7F76638E4426}" srcOrd="1" destOrd="0" presId="urn:microsoft.com/office/officeart/2008/layout/LinedList"/>
    <dgm:cxn modelId="{4BD1BD47-A3C7-E849-A07F-CC757E7517A8}" type="presParOf" srcId="{AEA90167-B71A-D14A-B9E5-E1E6FA48131A}" destId="{CFAFB471-A7C3-6F49-AA06-6D2BAD24F944}" srcOrd="2" destOrd="0" presId="urn:microsoft.com/office/officeart/2008/layout/LinedList"/>
    <dgm:cxn modelId="{62E64BAB-09FC-804B-9C36-3BFF96C3F3B7}" type="presParOf" srcId="{CFAFB471-A7C3-6F49-AA06-6D2BAD24F944}" destId="{13D62D6F-9CA6-A74E-BC3D-1063D27A4527}" srcOrd="0" destOrd="0" presId="urn:microsoft.com/office/officeart/2008/layout/LinedList"/>
    <dgm:cxn modelId="{924D2BFF-BD2B-0A40-95EF-17E35859ED38}" type="presParOf" srcId="{13D62D6F-9CA6-A74E-BC3D-1063D27A4527}" destId="{63BE219F-76A1-2247-A1A7-023A2BC3FECC}" srcOrd="0" destOrd="0" presId="urn:microsoft.com/office/officeart/2008/layout/LinedList"/>
    <dgm:cxn modelId="{0450771A-F6FC-8448-AF42-A37ACC51045A}" type="presParOf" srcId="{13D62D6F-9CA6-A74E-BC3D-1063D27A4527}" destId="{5F843C38-E750-8448-A2CA-2E330698F749}" srcOrd="1" destOrd="0" presId="urn:microsoft.com/office/officeart/2008/layout/LinedList"/>
    <dgm:cxn modelId="{5D128CAB-89C5-2842-A174-AAFCD5ADDC78}" type="presParOf" srcId="{13D62D6F-9CA6-A74E-BC3D-1063D27A4527}" destId="{7CF96D39-DA80-6044-A549-2CA04B880C6A}" srcOrd="2" destOrd="0" presId="urn:microsoft.com/office/officeart/2008/layout/LinedList"/>
    <dgm:cxn modelId="{EC6189D8-FFE7-5548-8BCA-C476DD9C79BF}" type="presParOf" srcId="{7CF96D39-DA80-6044-A549-2CA04B880C6A}" destId="{966CD65F-6362-A445-A9C6-1786D279195F}" srcOrd="0" destOrd="0" presId="urn:microsoft.com/office/officeart/2008/layout/LinedList"/>
    <dgm:cxn modelId="{4730B9D3-DD22-0242-B3BF-77F3EE84A752}" type="presParOf" srcId="{966CD65F-6362-A445-A9C6-1786D279195F}" destId="{6A6165FF-73CF-914C-B54C-4BBD622BFDFE}" srcOrd="0" destOrd="0" presId="urn:microsoft.com/office/officeart/2008/layout/LinedList"/>
    <dgm:cxn modelId="{810B3388-CBA8-8A49-AB30-4FED5FB5B4E2}" type="presParOf" srcId="{966CD65F-6362-A445-A9C6-1786D279195F}" destId="{EDD18333-99E0-B246-9300-94D52920B3F9}" srcOrd="1" destOrd="0" presId="urn:microsoft.com/office/officeart/2008/layout/LinedList"/>
    <dgm:cxn modelId="{80B9ABE7-FA3D-4741-8069-D26C41853184}" type="presParOf" srcId="{595E3210-5BCA-FD4F-B92A-A46184A7B0CD}" destId="{DB2BA39A-979B-0F45-84F8-3BD235E212C8}" srcOrd="20" destOrd="0" presId="urn:microsoft.com/office/officeart/2008/layout/LinedList"/>
    <dgm:cxn modelId="{4C6D2AF1-B441-FA47-AB58-B00B29F483F3}" type="presParOf" srcId="{595E3210-5BCA-FD4F-B92A-A46184A7B0CD}" destId="{95EA8BFD-1781-4C45-84A7-462152C0510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C2299F-CE08-D542-BE66-513309E21B1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9C61C-56BD-8340-8812-B9DFE4F399EF}">
      <dgm:prSet phldrT="[Text]" custT="1"/>
      <dgm:spPr/>
      <dgm:t>
        <a:bodyPr/>
        <a:lstStyle/>
        <a:p>
          <a:r>
            <a:rPr lang="en-US" sz="3600" b="1" dirty="0"/>
            <a:t>PYMES</a:t>
          </a:r>
        </a:p>
      </dgm:t>
    </dgm:pt>
    <dgm:pt modelId="{566BA9F6-F032-6E4D-8C71-AA709B1E8C59}" type="parTrans" cxnId="{AD1BFA52-8DDC-4542-8985-D0DAFCDACA10}">
      <dgm:prSet/>
      <dgm:spPr/>
      <dgm:t>
        <a:bodyPr/>
        <a:lstStyle/>
        <a:p>
          <a:endParaRPr lang="en-US"/>
        </a:p>
      </dgm:t>
    </dgm:pt>
    <dgm:pt modelId="{7CA345AF-6FA6-9B48-8EA9-48C95691F65E}" type="sibTrans" cxnId="{AD1BFA52-8DDC-4542-8985-D0DAFCDACA10}">
      <dgm:prSet/>
      <dgm:spPr/>
      <dgm:t>
        <a:bodyPr/>
        <a:lstStyle/>
        <a:p>
          <a:endParaRPr lang="en-US"/>
        </a:p>
      </dgm:t>
    </dgm:pt>
    <dgm:pt modelId="{40AC09FD-07AE-4541-8512-5AE0EDA4EE12}">
      <dgm:prSet phldrT="[Text]" custT="1"/>
      <dgm:spPr/>
      <dgm:t>
        <a:bodyPr/>
        <a:lstStyle/>
        <a:p>
          <a:r>
            <a:rPr lang="en-US" sz="3600" dirty="0"/>
            <a:t>INCOA</a:t>
          </a:r>
        </a:p>
      </dgm:t>
    </dgm:pt>
    <dgm:pt modelId="{7861B889-81D5-3547-AA8D-56DF224CBF26}" type="parTrans" cxnId="{8EA6CA92-2BC3-604F-8EF1-9131E61035FF}">
      <dgm:prSet/>
      <dgm:spPr/>
      <dgm:t>
        <a:bodyPr/>
        <a:lstStyle/>
        <a:p>
          <a:endParaRPr lang="en-US"/>
        </a:p>
      </dgm:t>
    </dgm:pt>
    <dgm:pt modelId="{20F959E8-66D8-FE48-8114-79895D3CF1B6}" type="sibTrans" cxnId="{8EA6CA92-2BC3-604F-8EF1-9131E61035FF}">
      <dgm:prSet/>
      <dgm:spPr/>
      <dgm:t>
        <a:bodyPr/>
        <a:lstStyle/>
        <a:p>
          <a:endParaRPr lang="en-US"/>
        </a:p>
      </dgm:t>
    </dgm:pt>
    <dgm:pt modelId="{1750ED42-D500-9A44-84C8-0873D975C5B4}">
      <dgm:prSet phldrT="[Text]" custT="1"/>
      <dgm:spPr/>
      <dgm:t>
        <a:bodyPr/>
        <a:lstStyle/>
        <a:p>
          <a:r>
            <a:rPr lang="en-US" sz="2400" b="1" dirty="0"/>
            <a:t>ALUMINIO Y VIDRIO</a:t>
          </a:r>
        </a:p>
      </dgm:t>
    </dgm:pt>
    <dgm:pt modelId="{D56D2185-9A55-C84A-90DA-3C61F8981407}" type="parTrans" cxnId="{8F448E80-FFB7-354E-A752-1D685F8F3D0D}">
      <dgm:prSet/>
      <dgm:spPr/>
      <dgm:t>
        <a:bodyPr/>
        <a:lstStyle/>
        <a:p>
          <a:endParaRPr lang="en-US"/>
        </a:p>
      </dgm:t>
    </dgm:pt>
    <dgm:pt modelId="{75445A27-4BA2-1B48-B593-341357D29D86}" type="sibTrans" cxnId="{8F448E80-FFB7-354E-A752-1D685F8F3D0D}">
      <dgm:prSet/>
      <dgm:spPr/>
      <dgm:t>
        <a:bodyPr/>
        <a:lstStyle/>
        <a:p>
          <a:endParaRPr lang="en-US"/>
        </a:p>
      </dgm:t>
    </dgm:pt>
    <dgm:pt modelId="{7592BBF6-C470-E743-A234-A708113B0F52}">
      <dgm:prSet phldrT="[Text]" custT="1"/>
      <dgm:spPr/>
      <dgm:t>
        <a:bodyPr/>
        <a:lstStyle/>
        <a:p>
          <a:r>
            <a:rPr lang="en-US" sz="1200" dirty="0"/>
            <a:t>PAGINA WEB</a:t>
          </a:r>
        </a:p>
      </dgm:t>
    </dgm:pt>
    <dgm:pt modelId="{BCE10D3B-55F9-F144-BFFE-179C55F75FE9}" type="parTrans" cxnId="{58A83DD3-FA3D-E24F-8E4B-255E73009FEB}">
      <dgm:prSet/>
      <dgm:spPr/>
      <dgm:t>
        <a:bodyPr/>
        <a:lstStyle/>
        <a:p>
          <a:endParaRPr lang="en-US"/>
        </a:p>
      </dgm:t>
    </dgm:pt>
    <dgm:pt modelId="{EA348E41-FE98-1D4B-8286-76470E37D55D}" type="sibTrans" cxnId="{58A83DD3-FA3D-E24F-8E4B-255E73009FEB}">
      <dgm:prSet/>
      <dgm:spPr/>
      <dgm:t>
        <a:bodyPr/>
        <a:lstStyle/>
        <a:p>
          <a:endParaRPr lang="en-US"/>
        </a:p>
      </dgm:t>
    </dgm:pt>
    <dgm:pt modelId="{28E74479-C1B4-6A40-B26C-E146857DA776}">
      <dgm:prSet custT="1"/>
      <dgm:spPr/>
      <dgm:t>
        <a:bodyPr/>
        <a:lstStyle/>
        <a:p>
          <a:r>
            <a:rPr lang="en-US" sz="3600" dirty="0"/>
            <a:t>ATS</a:t>
          </a:r>
        </a:p>
      </dgm:t>
    </dgm:pt>
    <dgm:pt modelId="{2D6055CF-6013-EF45-B220-06D91DC6C1F6}" type="parTrans" cxnId="{F97A12FF-4651-8747-AD9D-B701EC5BBBEC}">
      <dgm:prSet/>
      <dgm:spPr/>
      <dgm:t>
        <a:bodyPr/>
        <a:lstStyle/>
        <a:p>
          <a:endParaRPr lang="en-US"/>
        </a:p>
      </dgm:t>
    </dgm:pt>
    <dgm:pt modelId="{48F19F7B-10BE-AD4F-A3C9-85C08C528E7D}" type="sibTrans" cxnId="{F97A12FF-4651-8747-AD9D-B701EC5BBBEC}">
      <dgm:prSet/>
      <dgm:spPr/>
      <dgm:t>
        <a:bodyPr/>
        <a:lstStyle/>
        <a:p>
          <a:endParaRPr lang="en-US"/>
        </a:p>
      </dgm:t>
    </dgm:pt>
    <dgm:pt modelId="{EB5B5B83-F7C0-B64F-8F74-5EDA8FD193B4}">
      <dgm:prSet custT="1"/>
      <dgm:spPr/>
      <dgm:t>
        <a:bodyPr/>
        <a:lstStyle/>
        <a:p>
          <a:r>
            <a:rPr lang="en-US" sz="2400" b="1" dirty="0"/>
            <a:t>SERVICIOS DE SEGURIDAD</a:t>
          </a:r>
        </a:p>
      </dgm:t>
    </dgm:pt>
    <dgm:pt modelId="{FDA112D4-6A37-3142-8376-F3AB6A807C5D}" type="parTrans" cxnId="{2F94726D-3129-BB4E-995E-3B885ACA834F}">
      <dgm:prSet/>
      <dgm:spPr/>
      <dgm:t>
        <a:bodyPr/>
        <a:lstStyle/>
        <a:p>
          <a:endParaRPr lang="en-US"/>
        </a:p>
      </dgm:t>
    </dgm:pt>
    <dgm:pt modelId="{F927DF73-0DFC-804A-87EC-BD0DDDDCB725}" type="sibTrans" cxnId="{2F94726D-3129-BB4E-995E-3B885ACA834F}">
      <dgm:prSet/>
      <dgm:spPr/>
      <dgm:t>
        <a:bodyPr/>
        <a:lstStyle/>
        <a:p>
          <a:endParaRPr lang="en-US"/>
        </a:p>
      </dgm:t>
    </dgm:pt>
    <dgm:pt modelId="{330BB5AD-9A07-D342-90B1-F9A2BDC1780C}">
      <dgm:prSet custT="1"/>
      <dgm:spPr/>
      <dgm:t>
        <a:bodyPr/>
        <a:lstStyle/>
        <a:p>
          <a:r>
            <a:rPr lang="en-US" sz="3600" dirty="0"/>
            <a:t>JASETRON</a:t>
          </a:r>
        </a:p>
      </dgm:t>
    </dgm:pt>
    <dgm:pt modelId="{BF6090E5-A0A3-B647-807A-8B437D8FA3B1}" type="parTrans" cxnId="{30B7DF28-C63D-C847-999B-DFC81664931A}">
      <dgm:prSet/>
      <dgm:spPr/>
      <dgm:t>
        <a:bodyPr/>
        <a:lstStyle/>
        <a:p>
          <a:endParaRPr lang="en-US"/>
        </a:p>
      </dgm:t>
    </dgm:pt>
    <dgm:pt modelId="{16F97279-227A-4744-9B98-E67D03D1E5FE}" type="sibTrans" cxnId="{30B7DF28-C63D-C847-999B-DFC81664931A}">
      <dgm:prSet/>
      <dgm:spPr/>
      <dgm:t>
        <a:bodyPr/>
        <a:lstStyle/>
        <a:p>
          <a:endParaRPr lang="en-US"/>
        </a:p>
      </dgm:t>
    </dgm:pt>
    <dgm:pt modelId="{FB8C9E64-A4A9-104C-A56D-CDABA01D421D}">
      <dgm:prSet custT="1"/>
      <dgm:spPr/>
      <dgm:t>
        <a:bodyPr/>
        <a:lstStyle/>
        <a:p>
          <a:r>
            <a:rPr lang="en-US" sz="2400" b="1" dirty="0"/>
            <a:t>SERVICIOS DE SEGURIDAD</a:t>
          </a:r>
        </a:p>
      </dgm:t>
    </dgm:pt>
    <dgm:pt modelId="{25FF0FDE-2C1F-B441-932D-D45CE6650B07}" type="parTrans" cxnId="{663ADB71-2250-F446-AC67-2F402AB4B4F6}">
      <dgm:prSet/>
      <dgm:spPr/>
      <dgm:t>
        <a:bodyPr/>
        <a:lstStyle/>
        <a:p>
          <a:endParaRPr lang="en-US"/>
        </a:p>
      </dgm:t>
    </dgm:pt>
    <dgm:pt modelId="{C8F4A771-4F69-4D46-AB0D-C1DC95FDA62D}" type="sibTrans" cxnId="{663ADB71-2250-F446-AC67-2F402AB4B4F6}">
      <dgm:prSet/>
      <dgm:spPr/>
      <dgm:t>
        <a:bodyPr/>
        <a:lstStyle/>
        <a:p>
          <a:endParaRPr lang="en-US"/>
        </a:p>
      </dgm:t>
    </dgm:pt>
    <dgm:pt modelId="{64F7F011-B316-3D42-9874-86A9E42E6279}">
      <dgm:prSet custT="1"/>
      <dgm:spPr/>
      <dgm:t>
        <a:bodyPr/>
        <a:lstStyle/>
        <a:p>
          <a:r>
            <a:rPr lang="en-US" sz="1200" dirty="0"/>
            <a:t>PAGINA WEB</a:t>
          </a:r>
        </a:p>
      </dgm:t>
    </dgm:pt>
    <dgm:pt modelId="{049FF7E0-D556-4D4D-AEF7-271BB6748126}" type="parTrans" cxnId="{C1A034E1-A197-8340-A9C8-1423CE1178C6}">
      <dgm:prSet/>
      <dgm:spPr/>
      <dgm:t>
        <a:bodyPr/>
        <a:lstStyle/>
        <a:p>
          <a:endParaRPr lang="en-US"/>
        </a:p>
      </dgm:t>
    </dgm:pt>
    <dgm:pt modelId="{C31A18FF-34AC-2640-87FA-36C222CD6690}" type="sibTrans" cxnId="{C1A034E1-A197-8340-A9C8-1423CE1178C6}">
      <dgm:prSet/>
      <dgm:spPr/>
      <dgm:t>
        <a:bodyPr/>
        <a:lstStyle/>
        <a:p>
          <a:endParaRPr lang="en-US"/>
        </a:p>
      </dgm:t>
    </dgm:pt>
    <dgm:pt modelId="{F3390BFF-AE97-3C4B-BFA7-FF4232544AE7}">
      <dgm:prSet custT="1"/>
      <dgm:spPr/>
      <dgm:t>
        <a:bodyPr/>
        <a:lstStyle/>
        <a:p>
          <a:r>
            <a:rPr lang="en-US" sz="1200" dirty="0"/>
            <a:t>REDES</a:t>
          </a:r>
        </a:p>
      </dgm:t>
    </dgm:pt>
    <dgm:pt modelId="{D188EB23-4178-0843-A44C-70241ADBC398}" type="parTrans" cxnId="{8BCDEFC9-A181-C74F-93FD-AFD488340375}">
      <dgm:prSet/>
      <dgm:spPr/>
      <dgm:t>
        <a:bodyPr/>
        <a:lstStyle/>
        <a:p>
          <a:endParaRPr lang="en-US"/>
        </a:p>
      </dgm:t>
    </dgm:pt>
    <dgm:pt modelId="{9D1A23E2-28F6-254A-9729-EEF7C90D678D}" type="sibTrans" cxnId="{8BCDEFC9-A181-C74F-93FD-AFD488340375}">
      <dgm:prSet/>
      <dgm:spPr/>
      <dgm:t>
        <a:bodyPr/>
        <a:lstStyle/>
        <a:p>
          <a:endParaRPr lang="en-US"/>
        </a:p>
      </dgm:t>
    </dgm:pt>
    <dgm:pt modelId="{9BF6283F-E40E-8D47-94BE-4FD9F6397DAC}">
      <dgm:prSet custT="1"/>
      <dgm:spPr/>
      <dgm:t>
        <a:bodyPr/>
        <a:lstStyle/>
        <a:p>
          <a:r>
            <a:rPr lang="en-US" sz="1200" dirty="0"/>
            <a:t>SITIO WEB</a:t>
          </a:r>
        </a:p>
      </dgm:t>
    </dgm:pt>
    <dgm:pt modelId="{4981B46F-8C03-8940-A23C-B3F569C0F1B9}" type="parTrans" cxnId="{57828B3D-A4F5-CE4E-8E00-7B07FDFE6BEE}">
      <dgm:prSet/>
      <dgm:spPr/>
      <dgm:t>
        <a:bodyPr/>
        <a:lstStyle/>
        <a:p>
          <a:endParaRPr lang="en-US"/>
        </a:p>
      </dgm:t>
    </dgm:pt>
    <dgm:pt modelId="{C00A2294-2947-2B43-A57A-026D2937C8BF}" type="sibTrans" cxnId="{57828B3D-A4F5-CE4E-8E00-7B07FDFE6BEE}">
      <dgm:prSet/>
      <dgm:spPr/>
      <dgm:t>
        <a:bodyPr/>
        <a:lstStyle/>
        <a:p>
          <a:endParaRPr lang="en-US"/>
        </a:p>
      </dgm:t>
    </dgm:pt>
    <dgm:pt modelId="{5AE4959C-71F0-4742-85F9-8CFE1534EA8D}">
      <dgm:prSet custT="1"/>
      <dgm:spPr/>
      <dgm:t>
        <a:bodyPr/>
        <a:lstStyle/>
        <a:p>
          <a:r>
            <a:rPr lang="en-US" sz="1200" dirty="0"/>
            <a:t>EMAIL CORPORATIVO</a:t>
          </a:r>
        </a:p>
      </dgm:t>
    </dgm:pt>
    <dgm:pt modelId="{D94820B9-DABF-2548-B2BA-594B57535AB4}" type="parTrans" cxnId="{97804BBB-3186-9D48-840A-E5CAF55C9B6D}">
      <dgm:prSet/>
      <dgm:spPr/>
      <dgm:t>
        <a:bodyPr/>
        <a:lstStyle/>
        <a:p>
          <a:endParaRPr lang="en-US"/>
        </a:p>
      </dgm:t>
    </dgm:pt>
    <dgm:pt modelId="{88E513DA-59EB-D446-B041-CF4D93E9F615}" type="sibTrans" cxnId="{97804BBB-3186-9D48-840A-E5CAF55C9B6D}">
      <dgm:prSet/>
      <dgm:spPr/>
      <dgm:t>
        <a:bodyPr/>
        <a:lstStyle/>
        <a:p>
          <a:endParaRPr lang="en-US"/>
        </a:p>
      </dgm:t>
    </dgm:pt>
    <dgm:pt modelId="{4CEE2C65-B494-6641-8C7D-DDB1D3F0BD0A}">
      <dgm:prSet phldrT="[Text]" custT="1"/>
      <dgm:spPr/>
      <dgm:t>
        <a:bodyPr/>
        <a:lstStyle/>
        <a:p>
          <a:r>
            <a:rPr lang="en-US" sz="1200" dirty="0"/>
            <a:t>REDES</a:t>
          </a:r>
        </a:p>
      </dgm:t>
    </dgm:pt>
    <dgm:pt modelId="{B332E213-53D3-184F-B688-DAEF9C9B77B8}" type="parTrans" cxnId="{1B861CD3-8F7E-4B4B-8BAB-801DA682A7BA}">
      <dgm:prSet/>
      <dgm:spPr/>
      <dgm:t>
        <a:bodyPr/>
        <a:lstStyle/>
        <a:p>
          <a:endParaRPr lang="en-US"/>
        </a:p>
      </dgm:t>
    </dgm:pt>
    <dgm:pt modelId="{48EC7805-DEA8-F245-9303-6E980E0898C2}" type="sibTrans" cxnId="{1B861CD3-8F7E-4B4B-8BAB-801DA682A7BA}">
      <dgm:prSet/>
      <dgm:spPr/>
      <dgm:t>
        <a:bodyPr/>
        <a:lstStyle/>
        <a:p>
          <a:endParaRPr lang="en-US"/>
        </a:p>
      </dgm:t>
    </dgm:pt>
    <dgm:pt modelId="{036DB1E4-5C06-9F4F-B2B8-BC3CB74673DC}" type="pres">
      <dgm:prSet presAssocID="{F9C2299F-CE08-D542-BE66-513309E21B17}" presName="vert0" presStyleCnt="0">
        <dgm:presLayoutVars>
          <dgm:dir/>
          <dgm:animOne val="branch"/>
          <dgm:animLvl val="lvl"/>
        </dgm:presLayoutVars>
      </dgm:prSet>
      <dgm:spPr/>
    </dgm:pt>
    <dgm:pt modelId="{17EB76AD-3932-F54A-90D3-F94C87B7F237}" type="pres">
      <dgm:prSet presAssocID="{8F49C61C-56BD-8340-8812-B9DFE4F399EF}" presName="thickLine" presStyleLbl="alignNode1" presStyleIdx="0" presStyleCnt="1"/>
      <dgm:spPr/>
    </dgm:pt>
    <dgm:pt modelId="{F82E3C3D-F612-254A-B839-B44B98A38354}" type="pres">
      <dgm:prSet presAssocID="{8F49C61C-56BD-8340-8812-B9DFE4F399EF}" presName="horz1" presStyleCnt="0"/>
      <dgm:spPr/>
    </dgm:pt>
    <dgm:pt modelId="{AA008E60-A169-C243-8FDE-7E58A3A38A02}" type="pres">
      <dgm:prSet presAssocID="{8F49C61C-56BD-8340-8812-B9DFE4F399EF}" presName="tx1" presStyleLbl="revTx" presStyleIdx="0" presStyleCnt="13"/>
      <dgm:spPr/>
    </dgm:pt>
    <dgm:pt modelId="{595E3210-5BCA-FD4F-B92A-A46184A7B0CD}" type="pres">
      <dgm:prSet presAssocID="{8F49C61C-56BD-8340-8812-B9DFE4F399EF}" presName="vert1" presStyleCnt="0"/>
      <dgm:spPr/>
    </dgm:pt>
    <dgm:pt modelId="{99C78AA9-50BC-3047-8C25-927B91E6ADF4}" type="pres">
      <dgm:prSet presAssocID="{40AC09FD-07AE-4541-8512-5AE0EDA4EE12}" presName="vertSpace2a" presStyleCnt="0"/>
      <dgm:spPr/>
    </dgm:pt>
    <dgm:pt modelId="{432532E0-9FD1-2B41-AFAB-1C1CD82D2F9F}" type="pres">
      <dgm:prSet presAssocID="{40AC09FD-07AE-4541-8512-5AE0EDA4EE12}" presName="horz2" presStyleCnt="0"/>
      <dgm:spPr/>
    </dgm:pt>
    <dgm:pt modelId="{AAF36801-A286-8448-B41B-8E79A21E5F71}" type="pres">
      <dgm:prSet presAssocID="{40AC09FD-07AE-4541-8512-5AE0EDA4EE12}" presName="horzSpace2" presStyleCnt="0"/>
      <dgm:spPr/>
    </dgm:pt>
    <dgm:pt modelId="{D6ACE2E4-C66D-7D4C-95A8-F7CC01F4B3B9}" type="pres">
      <dgm:prSet presAssocID="{40AC09FD-07AE-4541-8512-5AE0EDA4EE12}" presName="tx2" presStyleLbl="revTx" presStyleIdx="1" presStyleCnt="13"/>
      <dgm:spPr/>
    </dgm:pt>
    <dgm:pt modelId="{7934120F-8E33-F546-84C5-DD8DB0D17B0B}" type="pres">
      <dgm:prSet presAssocID="{40AC09FD-07AE-4541-8512-5AE0EDA4EE12}" presName="vert2" presStyleCnt="0"/>
      <dgm:spPr/>
    </dgm:pt>
    <dgm:pt modelId="{CCAD4705-C73A-1742-A7B2-AA959286D5F5}" type="pres">
      <dgm:prSet presAssocID="{1750ED42-D500-9A44-84C8-0873D975C5B4}" presName="horz3" presStyleCnt="0"/>
      <dgm:spPr/>
    </dgm:pt>
    <dgm:pt modelId="{927F30E7-D36D-0248-B5C9-B63D6A0C86AF}" type="pres">
      <dgm:prSet presAssocID="{1750ED42-D500-9A44-84C8-0873D975C5B4}" presName="horzSpace3" presStyleCnt="0"/>
      <dgm:spPr/>
    </dgm:pt>
    <dgm:pt modelId="{2043FA20-5094-DB4C-B366-F594D6715C5D}" type="pres">
      <dgm:prSet presAssocID="{1750ED42-D500-9A44-84C8-0873D975C5B4}" presName="tx3" presStyleLbl="revTx" presStyleIdx="2" presStyleCnt="13"/>
      <dgm:spPr/>
    </dgm:pt>
    <dgm:pt modelId="{9987C629-8ADA-FD40-B480-6BD2946E3963}" type="pres">
      <dgm:prSet presAssocID="{1750ED42-D500-9A44-84C8-0873D975C5B4}" presName="vert3" presStyleCnt="0"/>
      <dgm:spPr/>
    </dgm:pt>
    <dgm:pt modelId="{5F4C6ACB-09F7-E14E-9E63-C35A71125A37}" type="pres">
      <dgm:prSet presAssocID="{7592BBF6-C470-E743-A234-A708113B0F52}" presName="horz4" presStyleCnt="0"/>
      <dgm:spPr/>
    </dgm:pt>
    <dgm:pt modelId="{6942B370-37BB-D94F-98CE-A024EC5FBF9E}" type="pres">
      <dgm:prSet presAssocID="{7592BBF6-C470-E743-A234-A708113B0F52}" presName="horzSpace4" presStyleCnt="0"/>
      <dgm:spPr/>
    </dgm:pt>
    <dgm:pt modelId="{27D9DB90-756A-F346-90EF-40224636A578}" type="pres">
      <dgm:prSet presAssocID="{7592BBF6-C470-E743-A234-A708113B0F52}" presName="tx4" presStyleLbl="revTx" presStyleIdx="3" presStyleCnt="13">
        <dgm:presLayoutVars>
          <dgm:bulletEnabled val="1"/>
        </dgm:presLayoutVars>
      </dgm:prSet>
      <dgm:spPr/>
    </dgm:pt>
    <dgm:pt modelId="{08677506-85CE-324F-B7A5-918964EA438B}" type="pres">
      <dgm:prSet presAssocID="{4CEE2C65-B494-6641-8C7D-DDB1D3F0BD0A}" presName="horz4" presStyleCnt="0"/>
      <dgm:spPr/>
    </dgm:pt>
    <dgm:pt modelId="{F90C66F7-50E8-C346-837D-908564BCB232}" type="pres">
      <dgm:prSet presAssocID="{4CEE2C65-B494-6641-8C7D-DDB1D3F0BD0A}" presName="horzSpace4" presStyleCnt="0"/>
      <dgm:spPr/>
    </dgm:pt>
    <dgm:pt modelId="{1F733D07-80AA-6843-9711-072177D47844}" type="pres">
      <dgm:prSet presAssocID="{4CEE2C65-B494-6641-8C7D-DDB1D3F0BD0A}" presName="tx4" presStyleLbl="revTx" presStyleIdx="4" presStyleCnt="13">
        <dgm:presLayoutVars>
          <dgm:bulletEnabled val="1"/>
        </dgm:presLayoutVars>
      </dgm:prSet>
      <dgm:spPr/>
    </dgm:pt>
    <dgm:pt modelId="{F8AA7F93-890F-184B-A9C0-FAB67D760902}" type="pres">
      <dgm:prSet presAssocID="{40AC09FD-07AE-4541-8512-5AE0EDA4EE12}" presName="thinLine2b" presStyleLbl="callout" presStyleIdx="0" presStyleCnt="3"/>
      <dgm:spPr/>
    </dgm:pt>
    <dgm:pt modelId="{D7E3C9DE-1322-3041-9B6F-65E0BF95CB74}" type="pres">
      <dgm:prSet presAssocID="{40AC09FD-07AE-4541-8512-5AE0EDA4EE12}" presName="vertSpace2b" presStyleCnt="0"/>
      <dgm:spPr/>
    </dgm:pt>
    <dgm:pt modelId="{BA92F6A6-2C75-9D43-B84C-171273F1194B}" type="pres">
      <dgm:prSet presAssocID="{28E74479-C1B4-6A40-B26C-E146857DA776}" presName="horz2" presStyleCnt="0"/>
      <dgm:spPr/>
    </dgm:pt>
    <dgm:pt modelId="{BC0C9745-EDD7-EB43-9C00-13AF29893F33}" type="pres">
      <dgm:prSet presAssocID="{28E74479-C1B4-6A40-B26C-E146857DA776}" presName="horzSpace2" presStyleCnt="0"/>
      <dgm:spPr/>
    </dgm:pt>
    <dgm:pt modelId="{7DF6445B-F3F2-EC4F-A531-BE8D89461A59}" type="pres">
      <dgm:prSet presAssocID="{28E74479-C1B4-6A40-B26C-E146857DA776}" presName="tx2" presStyleLbl="revTx" presStyleIdx="5" presStyleCnt="13"/>
      <dgm:spPr/>
    </dgm:pt>
    <dgm:pt modelId="{386CF6BF-83BF-DB41-9591-D7C9B2A521B1}" type="pres">
      <dgm:prSet presAssocID="{28E74479-C1B4-6A40-B26C-E146857DA776}" presName="vert2" presStyleCnt="0"/>
      <dgm:spPr/>
    </dgm:pt>
    <dgm:pt modelId="{47DF6CA1-CC5C-F54A-8AD4-A30A79CA05F7}" type="pres">
      <dgm:prSet presAssocID="{EB5B5B83-F7C0-B64F-8F74-5EDA8FD193B4}" presName="horz3" presStyleCnt="0"/>
      <dgm:spPr/>
    </dgm:pt>
    <dgm:pt modelId="{46AE450F-53F3-F440-A29B-2F17DFE87CF9}" type="pres">
      <dgm:prSet presAssocID="{EB5B5B83-F7C0-B64F-8F74-5EDA8FD193B4}" presName="horzSpace3" presStyleCnt="0"/>
      <dgm:spPr/>
    </dgm:pt>
    <dgm:pt modelId="{06C9E27A-8CAB-2149-9B82-C10919E39539}" type="pres">
      <dgm:prSet presAssocID="{EB5B5B83-F7C0-B64F-8F74-5EDA8FD193B4}" presName="tx3" presStyleLbl="revTx" presStyleIdx="6" presStyleCnt="13"/>
      <dgm:spPr/>
    </dgm:pt>
    <dgm:pt modelId="{978FAC1B-1975-1042-BDC7-0BDA8775FDBC}" type="pres">
      <dgm:prSet presAssocID="{EB5B5B83-F7C0-B64F-8F74-5EDA8FD193B4}" presName="vert3" presStyleCnt="0"/>
      <dgm:spPr/>
    </dgm:pt>
    <dgm:pt modelId="{239AD8B1-7E46-674C-953A-57A68044DDBA}" type="pres">
      <dgm:prSet presAssocID="{64F7F011-B316-3D42-9874-86A9E42E6279}" presName="horz4" presStyleCnt="0"/>
      <dgm:spPr/>
    </dgm:pt>
    <dgm:pt modelId="{1575266F-D268-6D43-BC97-736EFB14B5C0}" type="pres">
      <dgm:prSet presAssocID="{64F7F011-B316-3D42-9874-86A9E42E6279}" presName="horzSpace4" presStyleCnt="0"/>
      <dgm:spPr/>
    </dgm:pt>
    <dgm:pt modelId="{B0E8D12C-1514-1746-A899-15531CACE8C4}" type="pres">
      <dgm:prSet presAssocID="{64F7F011-B316-3D42-9874-86A9E42E6279}" presName="tx4" presStyleLbl="revTx" presStyleIdx="7" presStyleCnt="13">
        <dgm:presLayoutVars>
          <dgm:bulletEnabled val="1"/>
        </dgm:presLayoutVars>
      </dgm:prSet>
      <dgm:spPr/>
    </dgm:pt>
    <dgm:pt modelId="{F61E1EA1-3D0E-1744-938A-38FC7B019A63}" type="pres">
      <dgm:prSet presAssocID="{F3390BFF-AE97-3C4B-BFA7-FF4232544AE7}" presName="horz4" presStyleCnt="0"/>
      <dgm:spPr/>
    </dgm:pt>
    <dgm:pt modelId="{9CCF6486-6286-F44D-98B8-F27547C7FDA5}" type="pres">
      <dgm:prSet presAssocID="{F3390BFF-AE97-3C4B-BFA7-FF4232544AE7}" presName="horzSpace4" presStyleCnt="0"/>
      <dgm:spPr/>
    </dgm:pt>
    <dgm:pt modelId="{B0F49D0D-A00A-CA44-BA9F-86B6DC0324D6}" type="pres">
      <dgm:prSet presAssocID="{F3390BFF-AE97-3C4B-BFA7-FF4232544AE7}" presName="tx4" presStyleLbl="revTx" presStyleIdx="8" presStyleCnt="13">
        <dgm:presLayoutVars>
          <dgm:bulletEnabled val="1"/>
        </dgm:presLayoutVars>
      </dgm:prSet>
      <dgm:spPr/>
    </dgm:pt>
    <dgm:pt modelId="{F4E86CC4-A1C4-B642-A8DE-98CA312DF7F2}" type="pres">
      <dgm:prSet presAssocID="{28E74479-C1B4-6A40-B26C-E146857DA776}" presName="thinLine2b" presStyleLbl="callout" presStyleIdx="1" presStyleCnt="3"/>
      <dgm:spPr/>
    </dgm:pt>
    <dgm:pt modelId="{FFBC9B35-9B48-5C43-9986-093B6D334483}" type="pres">
      <dgm:prSet presAssocID="{28E74479-C1B4-6A40-B26C-E146857DA776}" presName="vertSpace2b" presStyleCnt="0"/>
      <dgm:spPr/>
    </dgm:pt>
    <dgm:pt modelId="{14E67426-3B27-4244-A45E-88F1A69BBEAC}" type="pres">
      <dgm:prSet presAssocID="{330BB5AD-9A07-D342-90B1-F9A2BDC1780C}" presName="horz2" presStyleCnt="0"/>
      <dgm:spPr/>
    </dgm:pt>
    <dgm:pt modelId="{C15DC2BF-8F5D-2D49-A0A1-27D1BD14569E}" type="pres">
      <dgm:prSet presAssocID="{330BB5AD-9A07-D342-90B1-F9A2BDC1780C}" presName="horzSpace2" presStyleCnt="0"/>
      <dgm:spPr/>
    </dgm:pt>
    <dgm:pt modelId="{76D581A5-4762-8440-A75E-C84E4F57B621}" type="pres">
      <dgm:prSet presAssocID="{330BB5AD-9A07-D342-90B1-F9A2BDC1780C}" presName="tx2" presStyleLbl="revTx" presStyleIdx="9" presStyleCnt="13"/>
      <dgm:spPr/>
    </dgm:pt>
    <dgm:pt modelId="{A980F6CB-2FB6-C44B-8D92-71510014B253}" type="pres">
      <dgm:prSet presAssocID="{330BB5AD-9A07-D342-90B1-F9A2BDC1780C}" presName="vert2" presStyleCnt="0"/>
      <dgm:spPr/>
    </dgm:pt>
    <dgm:pt modelId="{C6ED78F6-F802-D94B-B5FC-046F7ACCD4DE}" type="pres">
      <dgm:prSet presAssocID="{FB8C9E64-A4A9-104C-A56D-CDABA01D421D}" presName="horz3" presStyleCnt="0"/>
      <dgm:spPr/>
    </dgm:pt>
    <dgm:pt modelId="{DAE2CB91-2A64-6A4B-9BFE-8193A7132F85}" type="pres">
      <dgm:prSet presAssocID="{FB8C9E64-A4A9-104C-A56D-CDABA01D421D}" presName="horzSpace3" presStyleCnt="0"/>
      <dgm:spPr/>
    </dgm:pt>
    <dgm:pt modelId="{D43D3170-2202-3141-A5B5-FFE38DC68F35}" type="pres">
      <dgm:prSet presAssocID="{FB8C9E64-A4A9-104C-A56D-CDABA01D421D}" presName="tx3" presStyleLbl="revTx" presStyleIdx="10" presStyleCnt="13"/>
      <dgm:spPr/>
    </dgm:pt>
    <dgm:pt modelId="{95C36440-B7D1-D047-A9E1-72923044D708}" type="pres">
      <dgm:prSet presAssocID="{FB8C9E64-A4A9-104C-A56D-CDABA01D421D}" presName="vert3" presStyleCnt="0"/>
      <dgm:spPr/>
    </dgm:pt>
    <dgm:pt modelId="{99CD45D9-D750-2D42-89A5-44EFFB8814ED}" type="pres">
      <dgm:prSet presAssocID="{9BF6283F-E40E-8D47-94BE-4FD9F6397DAC}" presName="horz4" presStyleCnt="0"/>
      <dgm:spPr/>
    </dgm:pt>
    <dgm:pt modelId="{B4ABCF8A-0A80-1D46-B10E-2D0DDCB19E54}" type="pres">
      <dgm:prSet presAssocID="{9BF6283F-E40E-8D47-94BE-4FD9F6397DAC}" presName="horzSpace4" presStyleCnt="0"/>
      <dgm:spPr/>
    </dgm:pt>
    <dgm:pt modelId="{F02B95DD-AD98-FC4B-AB9B-4A633204534B}" type="pres">
      <dgm:prSet presAssocID="{9BF6283F-E40E-8D47-94BE-4FD9F6397DAC}" presName="tx4" presStyleLbl="revTx" presStyleIdx="11" presStyleCnt="13">
        <dgm:presLayoutVars>
          <dgm:bulletEnabled val="1"/>
        </dgm:presLayoutVars>
      </dgm:prSet>
      <dgm:spPr/>
    </dgm:pt>
    <dgm:pt modelId="{FFA24526-9F03-B74F-A2CF-963791CE1C93}" type="pres">
      <dgm:prSet presAssocID="{5AE4959C-71F0-4742-85F9-8CFE1534EA8D}" presName="horz4" presStyleCnt="0"/>
      <dgm:spPr/>
    </dgm:pt>
    <dgm:pt modelId="{23E2F3C3-683D-1649-BE0C-CB02C4015D43}" type="pres">
      <dgm:prSet presAssocID="{5AE4959C-71F0-4742-85F9-8CFE1534EA8D}" presName="horzSpace4" presStyleCnt="0"/>
      <dgm:spPr/>
    </dgm:pt>
    <dgm:pt modelId="{B4D11C7C-428F-DF4C-9554-FDC8328424DC}" type="pres">
      <dgm:prSet presAssocID="{5AE4959C-71F0-4742-85F9-8CFE1534EA8D}" presName="tx4" presStyleLbl="revTx" presStyleIdx="12" presStyleCnt="13">
        <dgm:presLayoutVars>
          <dgm:bulletEnabled val="1"/>
        </dgm:presLayoutVars>
      </dgm:prSet>
      <dgm:spPr/>
    </dgm:pt>
    <dgm:pt modelId="{EA2FD41F-7C00-5F47-A9E4-0F687AE3F2D9}" type="pres">
      <dgm:prSet presAssocID="{330BB5AD-9A07-D342-90B1-F9A2BDC1780C}" presName="thinLine2b" presStyleLbl="callout" presStyleIdx="2" presStyleCnt="3"/>
      <dgm:spPr/>
    </dgm:pt>
    <dgm:pt modelId="{9D443464-4BF5-E247-B817-31A2A142D28C}" type="pres">
      <dgm:prSet presAssocID="{330BB5AD-9A07-D342-90B1-F9A2BDC1780C}" presName="vertSpace2b" presStyleCnt="0"/>
      <dgm:spPr/>
    </dgm:pt>
  </dgm:ptLst>
  <dgm:cxnLst>
    <dgm:cxn modelId="{8F6BDA14-BA8E-1B45-8713-7773EABFF917}" type="presOf" srcId="{F3390BFF-AE97-3C4B-BFA7-FF4232544AE7}" destId="{B0F49D0D-A00A-CA44-BA9F-86B6DC0324D6}" srcOrd="0" destOrd="0" presId="urn:microsoft.com/office/officeart/2008/layout/LinedList"/>
    <dgm:cxn modelId="{D1C98E15-777E-374D-9667-1362A8CB3EFC}" type="presOf" srcId="{7592BBF6-C470-E743-A234-A708113B0F52}" destId="{27D9DB90-756A-F346-90EF-40224636A578}" srcOrd="0" destOrd="0" presId="urn:microsoft.com/office/officeart/2008/layout/LinedList"/>
    <dgm:cxn modelId="{FD7C221C-3F02-034B-8294-BB635C41FF85}" type="presOf" srcId="{EB5B5B83-F7C0-B64F-8F74-5EDA8FD193B4}" destId="{06C9E27A-8CAB-2149-9B82-C10919E39539}" srcOrd="0" destOrd="0" presId="urn:microsoft.com/office/officeart/2008/layout/LinedList"/>
    <dgm:cxn modelId="{30B7DF28-C63D-C847-999B-DFC81664931A}" srcId="{8F49C61C-56BD-8340-8812-B9DFE4F399EF}" destId="{330BB5AD-9A07-D342-90B1-F9A2BDC1780C}" srcOrd="2" destOrd="0" parTransId="{BF6090E5-A0A3-B647-807A-8B437D8FA3B1}" sibTransId="{16F97279-227A-4744-9B98-E67D03D1E5FE}"/>
    <dgm:cxn modelId="{B80BBF29-26EB-E140-9B64-87A95078887F}" type="presOf" srcId="{5AE4959C-71F0-4742-85F9-8CFE1534EA8D}" destId="{B4D11C7C-428F-DF4C-9554-FDC8328424DC}" srcOrd="0" destOrd="0" presId="urn:microsoft.com/office/officeart/2008/layout/LinedList"/>
    <dgm:cxn modelId="{57828B3D-A4F5-CE4E-8E00-7B07FDFE6BEE}" srcId="{FB8C9E64-A4A9-104C-A56D-CDABA01D421D}" destId="{9BF6283F-E40E-8D47-94BE-4FD9F6397DAC}" srcOrd="0" destOrd="0" parTransId="{4981B46F-8C03-8940-A23C-B3F569C0F1B9}" sibTransId="{C00A2294-2947-2B43-A57A-026D2937C8BF}"/>
    <dgm:cxn modelId="{15890F40-A719-6544-A1AA-C2C28AF6194B}" type="presOf" srcId="{1750ED42-D500-9A44-84C8-0873D975C5B4}" destId="{2043FA20-5094-DB4C-B366-F594D6715C5D}" srcOrd="0" destOrd="0" presId="urn:microsoft.com/office/officeart/2008/layout/LinedList"/>
    <dgm:cxn modelId="{AD1BFA52-8DDC-4542-8985-D0DAFCDACA10}" srcId="{F9C2299F-CE08-D542-BE66-513309E21B17}" destId="{8F49C61C-56BD-8340-8812-B9DFE4F399EF}" srcOrd="0" destOrd="0" parTransId="{566BA9F6-F032-6E4D-8C71-AA709B1E8C59}" sibTransId="{7CA345AF-6FA6-9B48-8EA9-48C95691F65E}"/>
    <dgm:cxn modelId="{636B075F-1733-9741-85EB-E7B89168B21F}" type="presOf" srcId="{8F49C61C-56BD-8340-8812-B9DFE4F399EF}" destId="{AA008E60-A169-C243-8FDE-7E58A3A38A02}" srcOrd="0" destOrd="0" presId="urn:microsoft.com/office/officeart/2008/layout/LinedList"/>
    <dgm:cxn modelId="{2F94726D-3129-BB4E-995E-3B885ACA834F}" srcId="{28E74479-C1B4-6A40-B26C-E146857DA776}" destId="{EB5B5B83-F7C0-B64F-8F74-5EDA8FD193B4}" srcOrd="0" destOrd="0" parTransId="{FDA112D4-6A37-3142-8376-F3AB6A807C5D}" sibTransId="{F927DF73-0DFC-804A-87EC-BD0DDDDCB725}"/>
    <dgm:cxn modelId="{AA448870-B501-574F-8F81-DFE4C5424468}" type="presOf" srcId="{4CEE2C65-B494-6641-8C7D-DDB1D3F0BD0A}" destId="{1F733D07-80AA-6843-9711-072177D47844}" srcOrd="0" destOrd="0" presId="urn:microsoft.com/office/officeart/2008/layout/LinedList"/>
    <dgm:cxn modelId="{663ADB71-2250-F446-AC67-2F402AB4B4F6}" srcId="{330BB5AD-9A07-D342-90B1-F9A2BDC1780C}" destId="{FB8C9E64-A4A9-104C-A56D-CDABA01D421D}" srcOrd="0" destOrd="0" parTransId="{25FF0FDE-2C1F-B441-932D-D45CE6650B07}" sibTransId="{C8F4A771-4F69-4D46-AB0D-C1DC95FDA62D}"/>
    <dgm:cxn modelId="{CA2FA874-0D86-F642-909D-AFA51B19E4AA}" type="presOf" srcId="{F9C2299F-CE08-D542-BE66-513309E21B17}" destId="{036DB1E4-5C06-9F4F-B2B8-BC3CB74673DC}" srcOrd="0" destOrd="0" presId="urn:microsoft.com/office/officeart/2008/layout/LinedList"/>
    <dgm:cxn modelId="{92254677-6BB6-F649-A4DF-62711EC40748}" type="presOf" srcId="{330BB5AD-9A07-D342-90B1-F9A2BDC1780C}" destId="{76D581A5-4762-8440-A75E-C84E4F57B621}" srcOrd="0" destOrd="0" presId="urn:microsoft.com/office/officeart/2008/layout/LinedList"/>
    <dgm:cxn modelId="{8F448E80-FFB7-354E-A752-1D685F8F3D0D}" srcId="{40AC09FD-07AE-4541-8512-5AE0EDA4EE12}" destId="{1750ED42-D500-9A44-84C8-0873D975C5B4}" srcOrd="0" destOrd="0" parTransId="{D56D2185-9A55-C84A-90DA-3C61F8981407}" sibTransId="{75445A27-4BA2-1B48-B593-341357D29D86}"/>
    <dgm:cxn modelId="{8EA6CA92-2BC3-604F-8EF1-9131E61035FF}" srcId="{8F49C61C-56BD-8340-8812-B9DFE4F399EF}" destId="{40AC09FD-07AE-4541-8512-5AE0EDA4EE12}" srcOrd="0" destOrd="0" parTransId="{7861B889-81D5-3547-AA8D-56DF224CBF26}" sibTransId="{20F959E8-66D8-FE48-8114-79895D3CF1B6}"/>
    <dgm:cxn modelId="{8C4F97A9-63A2-8643-94E8-A7FA90B2D888}" type="presOf" srcId="{FB8C9E64-A4A9-104C-A56D-CDABA01D421D}" destId="{D43D3170-2202-3141-A5B5-FFE38DC68F35}" srcOrd="0" destOrd="0" presId="urn:microsoft.com/office/officeart/2008/layout/LinedList"/>
    <dgm:cxn modelId="{97804BBB-3186-9D48-840A-E5CAF55C9B6D}" srcId="{FB8C9E64-A4A9-104C-A56D-CDABA01D421D}" destId="{5AE4959C-71F0-4742-85F9-8CFE1534EA8D}" srcOrd="1" destOrd="0" parTransId="{D94820B9-DABF-2548-B2BA-594B57535AB4}" sibTransId="{88E513DA-59EB-D446-B041-CF4D93E9F615}"/>
    <dgm:cxn modelId="{EA697DBF-AA72-1B44-B144-67AF9D573079}" type="presOf" srcId="{40AC09FD-07AE-4541-8512-5AE0EDA4EE12}" destId="{D6ACE2E4-C66D-7D4C-95A8-F7CC01F4B3B9}" srcOrd="0" destOrd="0" presId="urn:microsoft.com/office/officeart/2008/layout/LinedList"/>
    <dgm:cxn modelId="{8BCDEFC9-A181-C74F-93FD-AFD488340375}" srcId="{EB5B5B83-F7C0-B64F-8F74-5EDA8FD193B4}" destId="{F3390BFF-AE97-3C4B-BFA7-FF4232544AE7}" srcOrd="1" destOrd="0" parTransId="{D188EB23-4178-0843-A44C-70241ADBC398}" sibTransId="{9D1A23E2-28F6-254A-9729-EEF7C90D678D}"/>
    <dgm:cxn modelId="{5A625BD0-AE54-2A42-A53D-936792ADC4DA}" type="presOf" srcId="{28E74479-C1B4-6A40-B26C-E146857DA776}" destId="{7DF6445B-F3F2-EC4F-A531-BE8D89461A59}" srcOrd="0" destOrd="0" presId="urn:microsoft.com/office/officeart/2008/layout/LinedList"/>
    <dgm:cxn modelId="{1B861CD3-8F7E-4B4B-8BAB-801DA682A7BA}" srcId="{1750ED42-D500-9A44-84C8-0873D975C5B4}" destId="{4CEE2C65-B494-6641-8C7D-DDB1D3F0BD0A}" srcOrd="1" destOrd="0" parTransId="{B332E213-53D3-184F-B688-DAEF9C9B77B8}" sibTransId="{48EC7805-DEA8-F245-9303-6E980E0898C2}"/>
    <dgm:cxn modelId="{58A83DD3-FA3D-E24F-8E4B-255E73009FEB}" srcId="{1750ED42-D500-9A44-84C8-0873D975C5B4}" destId="{7592BBF6-C470-E743-A234-A708113B0F52}" srcOrd="0" destOrd="0" parTransId="{BCE10D3B-55F9-F144-BFFE-179C55F75FE9}" sibTransId="{EA348E41-FE98-1D4B-8286-76470E37D55D}"/>
    <dgm:cxn modelId="{C1A034E1-A197-8340-A9C8-1423CE1178C6}" srcId="{EB5B5B83-F7C0-B64F-8F74-5EDA8FD193B4}" destId="{64F7F011-B316-3D42-9874-86A9E42E6279}" srcOrd="0" destOrd="0" parTransId="{049FF7E0-D556-4D4D-AEF7-271BB6748126}" sibTransId="{C31A18FF-34AC-2640-87FA-36C222CD6690}"/>
    <dgm:cxn modelId="{AB8470ED-F7B5-574F-97FD-F101E7DE8E06}" type="presOf" srcId="{64F7F011-B316-3D42-9874-86A9E42E6279}" destId="{B0E8D12C-1514-1746-A899-15531CACE8C4}" srcOrd="0" destOrd="0" presId="urn:microsoft.com/office/officeart/2008/layout/LinedList"/>
    <dgm:cxn modelId="{5C7AD8F0-0813-F04C-867C-9B616AADF095}" type="presOf" srcId="{9BF6283F-E40E-8D47-94BE-4FD9F6397DAC}" destId="{F02B95DD-AD98-FC4B-AB9B-4A633204534B}" srcOrd="0" destOrd="0" presId="urn:microsoft.com/office/officeart/2008/layout/LinedList"/>
    <dgm:cxn modelId="{F97A12FF-4651-8747-AD9D-B701EC5BBBEC}" srcId="{8F49C61C-56BD-8340-8812-B9DFE4F399EF}" destId="{28E74479-C1B4-6A40-B26C-E146857DA776}" srcOrd="1" destOrd="0" parTransId="{2D6055CF-6013-EF45-B220-06D91DC6C1F6}" sibTransId="{48F19F7B-10BE-AD4F-A3C9-85C08C528E7D}"/>
    <dgm:cxn modelId="{F8F9A65A-D0FC-9D4F-9DBC-AB72D6BFD9CB}" type="presParOf" srcId="{036DB1E4-5C06-9F4F-B2B8-BC3CB74673DC}" destId="{17EB76AD-3932-F54A-90D3-F94C87B7F237}" srcOrd="0" destOrd="0" presId="urn:microsoft.com/office/officeart/2008/layout/LinedList"/>
    <dgm:cxn modelId="{F0C2005C-A64D-EA47-8B23-A787E9D002DE}" type="presParOf" srcId="{036DB1E4-5C06-9F4F-B2B8-BC3CB74673DC}" destId="{F82E3C3D-F612-254A-B839-B44B98A38354}" srcOrd="1" destOrd="0" presId="urn:microsoft.com/office/officeart/2008/layout/LinedList"/>
    <dgm:cxn modelId="{130B5D12-14FD-2340-A66F-F18912F3533B}" type="presParOf" srcId="{F82E3C3D-F612-254A-B839-B44B98A38354}" destId="{AA008E60-A169-C243-8FDE-7E58A3A38A02}" srcOrd="0" destOrd="0" presId="urn:microsoft.com/office/officeart/2008/layout/LinedList"/>
    <dgm:cxn modelId="{5C7CB609-68AC-D445-96B3-B15DBBC06CA8}" type="presParOf" srcId="{F82E3C3D-F612-254A-B839-B44B98A38354}" destId="{595E3210-5BCA-FD4F-B92A-A46184A7B0CD}" srcOrd="1" destOrd="0" presId="urn:microsoft.com/office/officeart/2008/layout/LinedList"/>
    <dgm:cxn modelId="{50EB3D64-7107-7B4B-AF0A-F86FF4D9AACE}" type="presParOf" srcId="{595E3210-5BCA-FD4F-B92A-A46184A7B0CD}" destId="{99C78AA9-50BC-3047-8C25-927B91E6ADF4}" srcOrd="0" destOrd="0" presId="urn:microsoft.com/office/officeart/2008/layout/LinedList"/>
    <dgm:cxn modelId="{ED5704D0-FDE0-4241-A407-1B8E2EBD8DC1}" type="presParOf" srcId="{595E3210-5BCA-FD4F-B92A-A46184A7B0CD}" destId="{432532E0-9FD1-2B41-AFAB-1C1CD82D2F9F}" srcOrd="1" destOrd="0" presId="urn:microsoft.com/office/officeart/2008/layout/LinedList"/>
    <dgm:cxn modelId="{C44D4593-0289-634C-BD23-F6BB01C4E117}" type="presParOf" srcId="{432532E0-9FD1-2B41-AFAB-1C1CD82D2F9F}" destId="{AAF36801-A286-8448-B41B-8E79A21E5F71}" srcOrd="0" destOrd="0" presId="urn:microsoft.com/office/officeart/2008/layout/LinedList"/>
    <dgm:cxn modelId="{0FC87332-EBDC-BB41-BFEA-08F53612E58B}" type="presParOf" srcId="{432532E0-9FD1-2B41-AFAB-1C1CD82D2F9F}" destId="{D6ACE2E4-C66D-7D4C-95A8-F7CC01F4B3B9}" srcOrd="1" destOrd="0" presId="urn:microsoft.com/office/officeart/2008/layout/LinedList"/>
    <dgm:cxn modelId="{1A7FEBC6-94AF-DD4E-B5DF-55EB59D89F24}" type="presParOf" srcId="{432532E0-9FD1-2B41-AFAB-1C1CD82D2F9F}" destId="{7934120F-8E33-F546-84C5-DD8DB0D17B0B}" srcOrd="2" destOrd="0" presId="urn:microsoft.com/office/officeart/2008/layout/LinedList"/>
    <dgm:cxn modelId="{F489B5DF-2907-C443-AC8E-6447E67AE371}" type="presParOf" srcId="{7934120F-8E33-F546-84C5-DD8DB0D17B0B}" destId="{CCAD4705-C73A-1742-A7B2-AA959286D5F5}" srcOrd="0" destOrd="0" presId="urn:microsoft.com/office/officeart/2008/layout/LinedList"/>
    <dgm:cxn modelId="{E5305757-CC6B-9346-9DF3-C43AB5A99001}" type="presParOf" srcId="{CCAD4705-C73A-1742-A7B2-AA959286D5F5}" destId="{927F30E7-D36D-0248-B5C9-B63D6A0C86AF}" srcOrd="0" destOrd="0" presId="urn:microsoft.com/office/officeart/2008/layout/LinedList"/>
    <dgm:cxn modelId="{2123A429-275F-E841-B7CA-B2F2C0922509}" type="presParOf" srcId="{CCAD4705-C73A-1742-A7B2-AA959286D5F5}" destId="{2043FA20-5094-DB4C-B366-F594D6715C5D}" srcOrd="1" destOrd="0" presId="urn:microsoft.com/office/officeart/2008/layout/LinedList"/>
    <dgm:cxn modelId="{C0D1FDFF-0397-6649-8BE5-E42D6B2A01BC}" type="presParOf" srcId="{CCAD4705-C73A-1742-A7B2-AA959286D5F5}" destId="{9987C629-8ADA-FD40-B480-6BD2946E3963}" srcOrd="2" destOrd="0" presId="urn:microsoft.com/office/officeart/2008/layout/LinedList"/>
    <dgm:cxn modelId="{4BBEC3EB-4D0D-2846-A7AF-17DFF5DAA259}" type="presParOf" srcId="{9987C629-8ADA-FD40-B480-6BD2946E3963}" destId="{5F4C6ACB-09F7-E14E-9E63-C35A71125A37}" srcOrd="0" destOrd="0" presId="urn:microsoft.com/office/officeart/2008/layout/LinedList"/>
    <dgm:cxn modelId="{2F9B04C7-4518-7B49-9FC3-8700C93EF9CC}" type="presParOf" srcId="{5F4C6ACB-09F7-E14E-9E63-C35A71125A37}" destId="{6942B370-37BB-D94F-98CE-A024EC5FBF9E}" srcOrd="0" destOrd="0" presId="urn:microsoft.com/office/officeart/2008/layout/LinedList"/>
    <dgm:cxn modelId="{51DB89D3-C5DC-824E-9FD0-F14B24E2C4C7}" type="presParOf" srcId="{5F4C6ACB-09F7-E14E-9E63-C35A71125A37}" destId="{27D9DB90-756A-F346-90EF-40224636A578}" srcOrd="1" destOrd="0" presId="urn:microsoft.com/office/officeart/2008/layout/LinedList"/>
    <dgm:cxn modelId="{44879915-2F13-AB4E-ADB1-4D3630E8944C}" type="presParOf" srcId="{9987C629-8ADA-FD40-B480-6BD2946E3963}" destId="{08677506-85CE-324F-B7A5-918964EA438B}" srcOrd="1" destOrd="0" presId="urn:microsoft.com/office/officeart/2008/layout/LinedList"/>
    <dgm:cxn modelId="{187AF3B5-1CD3-E644-A18E-B199B3B8BEEB}" type="presParOf" srcId="{08677506-85CE-324F-B7A5-918964EA438B}" destId="{F90C66F7-50E8-C346-837D-908564BCB232}" srcOrd="0" destOrd="0" presId="urn:microsoft.com/office/officeart/2008/layout/LinedList"/>
    <dgm:cxn modelId="{6AC52EA9-A003-1F40-A38C-202F441E774A}" type="presParOf" srcId="{08677506-85CE-324F-B7A5-918964EA438B}" destId="{1F733D07-80AA-6843-9711-072177D47844}" srcOrd="1" destOrd="0" presId="urn:microsoft.com/office/officeart/2008/layout/LinedList"/>
    <dgm:cxn modelId="{8897DA40-2025-9F4F-915B-EA23709084EA}" type="presParOf" srcId="{595E3210-5BCA-FD4F-B92A-A46184A7B0CD}" destId="{F8AA7F93-890F-184B-A9C0-FAB67D760902}" srcOrd="2" destOrd="0" presId="urn:microsoft.com/office/officeart/2008/layout/LinedList"/>
    <dgm:cxn modelId="{AEC40EAE-0BF4-1148-955D-579C7A8F03B1}" type="presParOf" srcId="{595E3210-5BCA-FD4F-B92A-A46184A7B0CD}" destId="{D7E3C9DE-1322-3041-9B6F-65E0BF95CB74}" srcOrd="3" destOrd="0" presId="urn:microsoft.com/office/officeart/2008/layout/LinedList"/>
    <dgm:cxn modelId="{72FE85A7-D455-974E-A05A-8D474217C2FB}" type="presParOf" srcId="{595E3210-5BCA-FD4F-B92A-A46184A7B0CD}" destId="{BA92F6A6-2C75-9D43-B84C-171273F1194B}" srcOrd="4" destOrd="0" presId="urn:microsoft.com/office/officeart/2008/layout/LinedList"/>
    <dgm:cxn modelId="{A8FFAEDA-D8DA-7843-926E-3876064997FA}" type="presParOf" srcId="{BA92F6A6-2C75-9D43-B84C-171273F1194B}" destId="{BC0C9745-EDD7-EB43-9C00-13AF29893F33}" srcOrd="0" destOrd="0" presId="urn:microsoft.com/office/officeart/2008/layout/LinedList"/>
    <dgm:cxn modelId="{85010A0E-CE8A-FC4B-A8D1-10A1F60C1F1C}" type="presParOf" srcId="{BA92F6A6-2C75-9D43-B84C-171273F1194B}" destId="{7DF6445B-F3F2-EC4F-A531-BE8D89461A59}" srcOrd="1" destOrd="0" presId="urn:microsoft.com/office/officeart/2008/layout/LinedList"/>
    <dgm:cxn modelId="{2A67A54B-365B-1446-AE04-2244EA0E27AE}" type="presParOf" srcId="{BA92F6A6-2C75-9D43-B84C-171273F1194B}" destId="{386CF6BF-83BF-DB41-9591-D7C9B2A521B1}" srcOrd="2" destOrd="0" presId="urn:microsoft.com/office/officeart/2008/layout/LinedList"/>
    <dgm:cxn modelId="{90DDE74F-93DA-624D-B5DD-83543EAAC9A6}" type="presParOf" srcId="{386CF6BF-83BF-DB41-9591-D7C9B2A521B1}" destId="{47DF6CA1-CC5C-F54A-8AD4-A30A79CA05F7}" srcOrd="0" destOrd="0" presId="urn:microsoft.com/office/officeart/2008/layout/LinedList"/>
    <dgm:cxn modelId="{FC8FD59E-242F-C64A-A126-F98A3E915D70}" type="presParOf" srcId="{47DF6CA1-CC5C-F54A-8AD4-A30A79CA05F7}" destId="{46AE450F-53F3-F440-A29B-2F17DFE87CF9}" srcOrd="0" destOrd="0" presId="urn:microsoft.com/office/officeart/2008/layout/LinedList"/>
    <dgm:cxn modelId="{8F4271AD-F2D9-324C-ACFF-3B4E8D921479}" type="presParOf" srcId="{47DF6CA1-CC5C-F54A-8AD4-A30A79CA05F7}" destId="{06C9E27A-8CAB-2149-9B82-C10919E39539}" srcOrd="1" destOrd="0" presId="urn:microsoft.com/office/officeart/2008/layout/LinedList"/>
    <dgm:cxn modelId="{1D250E08-BD52-354C-821E-A3FDC2D47284}" type="presParOf" srcId="{47DF6CA1-CC5C-F54A-8AD4-A30A79CA05F7}" destId="{978FAC1B-1975-1042-BDC7-0BDA8775FDBC}" srcOrd="2" destOrd="0" presId="urn:microsoft.com/office/officeart/2008/layout/LinedList"/>
    <dgm:cxn modelId="{0F3298DC-619E-074C-B5A2-3D9B7186C3BE}" type="presParOf" srcId="{978FAC1B-1975-1042-BDC7-0BDA8775FDBC}" destId="{239AD8B1-7E46-674C-953A-57A68044DDBA}" srcOrd="0" destOrd="0" presId="urn:microsoft.com/office/officeart/2008/layout/LinedList"/>
    <dgm:cxn modelId="{AD44D37C-607A-054F-8F7B-BB8D5AF82860}" type="presParOf" srcId="{239AD8B1-7E46-674C-953A-57A68044DDBA}" destId="{1575266F-D268-6D43-BC97-736EFB14B5C0}" srcOrd="0" destOrd="0" presId="urn:microsoft.com/office/officeart/2008/layout/LinedList"/>
    <dgm:cxn modelId="{91F55D60-7DE6-7C4F-BCAE-E2A14FE51788}" type="presParOf" srcId="{239AD8B1-7E46-674C-953A-57A68044DDBA}" destId="{B0E8D12C-1514-1746-A899-15531CACE8C4}" srcOrd="1" destOrd="0" presId="urn:microsoft.com/office/officeart/2008/layout/LinedList"/>
    <dgm:cxn modelId="{1A1A7510-4057-824C-B092-E66D410A5B2F}" type="presParOf" srcId="{978FAC1B-1975-1042-BDC7-0BDA8775FDBC}" destId="{F61E1EA1-3D0E-1744-938A-38FC7B019A63}" srcOrd="1" destOrd="0" presId="urn:microsoft.com/office/officeart/2008/layout/LinedList"/>
    <dgm:cxn modelId="{DFDA90FB-9D00-EE44-896D-A63B878E02F6}" type="presParOf" srcId="{F61E1EA1-3D0E-1744-938A-38FC7B019A63}" destId="{9CCF6486-6286-F44D-98B8-F27547C7FDA5}" srcOrd="0" destOrd="0" presId="urn:microsoft.com/office/officeart/2008/layout/LinedList"/>
    <dgm:cxn modelId="{2D63FB48-4D31-CC40-92F7-FCE8FC6CEE88}" type="presParOf" srcId="{F61E1EA1-3D0E-1744-938A-38FC7B019A63}" destId="{B0F49D0D-A00A-CA44-BA9F-86B6DC0324D6}" srcOrd="1" destOrd="0" presId="urn:microsoft.com/office/officeart/2008/layout/LinedList"/>
    <dgm:cxn modelId="{AB856547-F235-D04D-BF29-26ACBDDC4FD3}" type="presParOf" srcId="{595E3210-5BCA-FD4F-B92A-A46184A7B0CD}" destId="{F4E86CC4-A1C4-B642-A8DE-98CA312DF7F2}" srcOrd="5" destOrd="0" presId="urn:microsoft.com/office/officeart/2008/layout/LinedList"/>
    <dgm:cxn modelId="{58935737-CFAA-CE48-8731-76C337C561C1}" type="presParOf" srcId="{595E3210-5BCA-FD4F-B92A-A46184A7B0CD}" destId="{FFBC9B35-9B48-5C43-9986-093B6D334483}" srcOrd="6" destOrd="0" presId="urn:microsoft.com/office/officeart/2008/layout/LinedList"/>
    <dgm:cxn modelId="{163E54A7-1C31-4C4C-950D-06B3D4BB2D1A}" type="presParOf" srcId="{595E3210-5BCA-FD4F-B92A-A46184A7B0CD}" destId="{14E67426-3B27-4244-A45E-88F1A69BBEAC}" srcOrd="7" destOrd="0" presId="urn:microsoft.com/office/officeart/2008/layout/LinedList"/>
    <dgm:cxn modelId="{64E87375-D859-D244-92BD-D09DBF30EB98}" type="presParOf" srcId="{14E67426-3B27-4244-A45E-88F1A69BBEAC}" destId="{C15DC2BF-8F5D-2D49-A0A1-27D1BD14569E}" srcOrd="0" destOrd="0" presId="urn:microsoft.com/office/officeart/2008/layout/LinedList"/>
    <dgm:cxn modelId="{351FA17C-B21E-FB4E-A0FC-B3670DC3B117}" type="presParOf" srcId="{14E67426-3B27-4244-A45E-88F1A69BBEAC}" destId="{76D581A5-4762-8440-A75E-C84E4F57B621}" srcOrd="1" destOrd="0" presId="urn:microsoft.com/office/officeart/2008/layout/LinedList"/>
    <dgm:cxn modelId="{CA2DFD6E-6342-4F4C-895D-BDA0E7EBADD4}" type="presParOf" srcId="{14E67426-3B27-4244-A45E-88F1A69BBEAC}" destId="{A980F6CB-2FB6-C44B-8D92-71510014B253}" srcOrd="2" destOrd="0" presId="urn:microsoft.com/office/officeart/2008/layout/LinedList"/>
    <dgm:cxn modelId="{CB1D4162-1E62-514C-9CF7-466E62143D78}" type="presParOf" srcId="{A980F6CB-2FB6-C44B-8D92-71510014B253}" destId="{C6ED78F6-F802-D94B-B5FC-046F7ACCD4DE}" srcOrd="0" destOrd="0" presId="urn:microsoft.com/office/officeart/2008/layout/LinedList"/>
    <dgm:cxn modelId="{9CE5179C-F43C-0144-913D-123F8D98CB2A}" type="presParOf" srcId="{C6ED78F6-F802-D94B-B5FC-046F7ACCD4DE}" destId="{DAE2CB91-2A64-6A4B-9BFE-8193A7132F85}" srcOrd="0" destOrd="0" presId="urn:microsoft.com/office/officeart/2008/layout/LinedList"/>
    <dgm:cxn modelId="{D1CF2630-C669-7349-9034-4048DD2D2025}" type="presParOf" srcId="{C6ED78F6-F802-D94B-B5FC-046F7ACCD4DE}" destId="{D43D3170-2202-3141-A5B5-FFE38DC68F35}" srcOrd="1" destOrd="0" presId="urn:microsoft.com/office/officeart/2008/layout/LinedList"/>
    <dgm:cxn modelId="{5E6C25E4-94CD-BD4A-8692-8491A38782D6}" type="presParOf" srcId="{C6ED78F6-F802-D94B-B5FC-046F7ACCD4DE}" destId="{95C36440-B7D1-D047-A9E1-72923044D708}" srcOrd="2" destOrd="0" presId="urn:microsoft.com/office/officeart/2008/layout/LinedList"/>
    <dgm:cxn modelId="{95DF0CD4-F963-654E-A8A3-BBBEE4A73EA9}" type="presParOf" srcId="{95C36440-B7D1-D047-A9E1-72923044D708}" destId="{99CD45D9-D750-2D42-89A5-44EFFB8814ED}" srcOrd="0" destOrd="0" presId="urn:microsoft.com/office/officeart/2008/layout/LinedList"/>
    <dgm:cxn modelId="{A2FEF6CD-CD14-FE41-B172-4502B715519E}" type="presParOf" srcId="{99CD45D9-D750-2D42-89A5-44EFFB8814ED}" destId="{B4ABCF8A-0A80-1D46-B10E-2D0DDCB19E54}" srcOrd="0" destOrd="0" presId="urn:microsoft.com/office/officeart/2008/layout/LinedList"/>
    <dgm:cxn modelId="{B083D183-DE13-424F-BF50-2BC4F6A9FC56}" type="presParOf" srcId="{99CD45D9-D750-2D42-89A5-44EFFB8814ED}" destId="{F02B95DD-AD98-FC4B-AB9B-4A633204534B}" srcOrd="1" destOrd="0" presId="urn:microsoft.com/office/officeart/2008/layout/LinedList"/>
    <dgm:cxn modelId="{34C44592-3D66-1843-8ECF-7749CE1EF130}" type="presParOf" srcId="{95C36440-B7D1-D047-A9E1-72923044D708}" destId="{FFA24526-9F03-B74F-A2CF-963791CE1C93}" srcOrd="1" destOrd="0" presId="urn:microsoft.com/office/officeart/2008/layout/LinedList"/>
    <dgm:cxn modelId="{482E2C4E-143B-3342-BD7A-293DF47995D1}" type="presParOf" srcId="{FFA24526-9F03-B74F-A2CF-963791CE1C93}" destId="{23E2F3C3-683D-1649-BE0C-CB02C4015D43}" srcOrd="0" destOrd="0" presId="urn:microsoft.com/office/officeart/2008/layout/LinedList"/>
    <dgm:cxn modelId="{DD731966-4EC9-4046-B878-1C9267A79783}" type="presParOf" srcId="{FFA24526-9F03-B74F-A2CF-963791CE1C93}" destId="{B4D11C7C-428F-DF4C-9554-FDC8328424DC}" srcOrd="1" destOrd="0" presId="urn:microsoft.com/office/officeart/2008/layout/LinedList"/>
    <dgm:cxn modelId="{1C85D912-8B1E-B049-9C7E-E493FAF5AB48}" type="presParOf" srcId="{595E3210-5BCA-FD4F-B92A-A46184A7B0CD}" destId="{EA2FD41F-7C00-5F47-A9E4-0F687AE3F2D9}" srcOrd="8" destOrd="0" presId="urn:microsoft.com/office/officeart/2008/layout/LinedList"/>
    <dgm:cxn modelId="{03A28BA8-F39E-BE48-AD2F-35C51EB057A0}" type="presParOf" srcId="{595E3210-5BCA-FD4F-B92A-A46184A7B0CD}" destId="{9D443464-4BF5-E247-B817-31A2A142D28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DF7F-3CAF-784D-805B-2051C7CEE811}">
      <dsp:nvSpPr>
        <dsp:cNvPr id="0" name=""/>
        <dsp:cNvSpPr/>
      </dsp:nvSpPr>
      <dsp:spPr>
        <a:xfrm rot="5400000">
          <a:off x="7770653" y="-3249324"/>
          <a:ext cx="1039812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Social Media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/>
            <a:t>Generación</a:t>
          </a:r>
          <a:r>
            <a:rPr lang="es-ES_tradnl" sz="1400" kern="1200" dirty="0"/>
            <a:t> de Contenido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Maneja 3 Idiomas</a:t>
          </a:r>
        </a:p>
      </dsp:txBody>
      <dsp:txXfrm rot="-5400000">
        <a:off x="4389120" y="182968"/>
        <a:ext cx="7752121" cy="938294"/>
      </dsp:txXfrm>
    </dsp:sp>
    <dsp:sp modelId="{07423A14-0A45-544B-A71B-EF682D41B81F}">
      <dsp:nvSpPr>
        <dsp:cNvPr id="0" name=""/>
        <dsp:cNvSpPr/>
      </dsp:nvSpPr>
      <dsp:spPr>
        <a:xfrm>
          <a:off x="0" y="2232"/>
          <a:ext cx="4389120" cy="129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DAVID</a:t>
          </a:r>
        </a:p>
      </dsp:txBody>
      <dsp:txXfrm>
        <a:off x="63449" y="65681"/>
        <a:ext cx="4262222" cy="1172867"/>
      </dsp:txXfrm>
    </dsp:sp>
    <dsp:sp modelId="{36145C89-6197-8F43-8867-ACBA2B4D9A43}">
      <dsp:nvSpPr>
        <dsp:cNvPr id="0" name=""/>
        <dsp:cNvSpPr/>
      </dsp:nvSpPr>
      <dsp:spPr>
        <a:xfrm rot="5400000">
          <a:off x="7770653" y="-1884570"/>
          <a:ext cx="1039812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/>
            <a:t>Community Manager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noProof="0" dirty="0"/>
            <a:t>Generación de Contenidos </a:t>
          </a:r>
        </a:p>
      </dsp:txBody>
      <dsp:txXfrm rot="-5400000">
        <a:off x="4389120" y="1547722"/>
        <a:ext cx="7752121" cy="938294"/>
      </dsp:txXfrm>
    </dsp:sp>
    <dsp:sp modelId="{FACE35B9-B3EC-094B-885F-9207E354ABF0}">
      <dsp:nvSpPr>
        <dsp:cNvPr id="0" name=""/>
        <dsp:cNvSpPr/>
      </dsp:nvSpPr>
      <dsp:spPr>
        <a:xfrm>
          <a:off x="0" y="1366986"/>
          <a:ext cx="4389120" cy="129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CAMILA</a:t>
          </a:r>
        </a:p>
      </dsp:txBody>
      <dsp:txXfrm>
        <a:off x="63449" y="1430435"/>
        <a:ext cx="4262222" cy="1172867"/>
      </dsp:txXfrm>
    </dsp:sp>
    <dsp:sp modelId="{294010C9-620C-0F4C-98E7-8E2CAB306A31}">
      <dsp:nvSpPr>
        <dsp:cNvPr id="0" name=""/>
        <dsp:cNvSpPr/>
      </dsp:nvSpPr>
      <dsp:spPr>
        <a:xfrm rot="5400000">
          <a:off x="7770653" y="-519816"/>
          <a:ext cx="1039812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Proyectos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Machine Learning, IA, Investigadora Papers Q1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PHD Ciencias de Computación y Master en Telemática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4389120" y="2912476"/>
        <a:ext cx="7752121" cy="938294"/>
      </dsp:txXfrm>
    </dsp:sp>
    <dsp:sp modelId="{22F5D3DD-FD28-6C40-BF15-27866E6963D7}">
      <dsp:nvSpPr>
        <dsp:cNvPr id="0" name=""/>
        <dsp:cNvSpPr/>
      </dsp:nvSpPr>
      <dsp:spPr>
        <a:xfrm>
          <a:off x="0" y="2731740"/>
          <a:ext cx="4389120" cy="129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ANDREA</a:t>
          </a:r>
        </a:p>
      </dsp:txBody>
      <dsp:txXfrm>
        <a:off x="63449" y="2795189"/>
        <a:ext cx="4262222" cy="1172867"/>
      </dsp:txXfrm>
    </dsp:sp>
    <dsp:sp modelId="{673F3FF7-49A5-824E-8B66-9C30D65EB32D}">
      <dsp:nvSpPr>
        <dsp:cNvPr id="0" name=""/>
        <dsp:cNvSpPr/>
      </dsp:nvSpPr>
      <dsp:spPr>
        <a:xfrm rot="5400000">
          <a:off x="7770653" y="844936"/>
          <a:ext cx="1039812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Marketing y </a:t>
          </a:r>
          <a:r>
            <a:rPr lang="es-ES_tradnl" sz="1400" kern="1200" noProof="0" dirty="0"/>
            <a:t>Programación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IA, Difusión de Contenido, Producción de Medios y Programación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 en Ingeniería de Sitios Web, Certificación Microsoft, Certificación PHP Zend California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Certificación Android, Certificación Swift, Full Stack</a:t>
          </a:r>
        </a:p>
      </dsp:txBody>
      <dsp:txXfrm rot="-5400000">
        <a:off x="4389120" y="4277229"/>
        <a:ext cx="7752121" cy="938294"/>
      </dsp:txXfrm>
    </dsp:sp>
    <dsp:sp modelId="{53DEAFD6-D148-4D4E-8A41-A7FC6DCEC54A}">
      <dsp:nvSpPr>
        <dsp:cNvPr id="0" name=""/>
        <dsp:cNvSpPr/>
      </dsp:nvSpPr>
      <dsp:spPr>
        <a:xfrm>
          <a:off x="0" y="4096494"/>
          <a:ext cx="4389120" cy="129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RUBEN</a:t>
          </a:r>
        </a:p>
      </dsp:txBody>
      <dsp:txXfrm>
        <a:off x="63449" y="4159943"/>
        <a:ext cx="4262222" cy="1172867"/>
      </dsp:txXfrm>
    </dsp:sp>
    <dsp:sp modelId="{309EA677-D069-754A-ACA9-E8696DF96E43}">
      <dsp:nvSpPr>
        <dsp:cNvPr id="0" name=""/>
        <dsp:cNvSpPr/>
      </dsp:nvSpPr>
      <dsp:spPr>
        <a:xfrm rot="5400000">
          <a:off x="7770653" y="2209690"/>
          <a:ext cx="1039812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Programación y DBA (Bases de Datos)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Oracle , MySQL, SQL Server, PostGree, Acucobol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 en Telemática, Certificación Oracle Forms PSQL, Certificación en MySQL, Certficación Android</a:t>
          </a:r>
        </a:p>
      </dsp:txBody>
      <dsp:txXfrm rot="-5400000">
        <a:off x="4389120" y="5641983"/>
        <a:ext cx="7752121" cy="938294"/>
      </dsp:txXfrm>
    </dsp:sp>
    <dsp:sp modelId="{6214B3CB-23B4-F84B-BFD4-19BC3F493684}">
      <dsp:nvSpPr>
        <dsp:cNvPr id="0" name=""/>
        <dsp:cNvSpPr/>
      </dsp:nvSpPr>
      <dsp:spPr>
        <a:xfrm>
          <a:off x="0" y="5461248"/>
          <a:ext cx="4389120" cy="129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CATHERINE</a:t>
          </a:r>
        </a:p>
      </dsp:txBody>
      <dsp:txXfrm>
        <a:off x="63449" y="5524697"/>
        <a:ext cx="4262222" cy="1172867"/>
      </dsp:txXfrm>
    </dsp:sp>
    <dsp:sp modelId="{21E809E4-8E90-9F49-83A4-5F3FA7C88846}">
      <dsp:nvSpPr>
        <dsp:cNvPr id="0" name=""/>
        <dsp:cNvSpPr/>
      </dsp:nvSpPr>
      <dsp:spPr>
        <a:xfrm rot="5400000">
          <a:off x="7770653" y="3574444"/>
          <a:ext cx="1039812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Programación C++, C-Sharp y DBA (Bases de Datos)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Oracle , MySQL, SQL Server, PostGree, Acucobol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 en Ingeniería Software, Certificación Oracle Forms PSQL, Certificación Java</a:t>
          </a:r>
        </a:p>
      </dsp:txBody>
      <dsp:txXfrm rot="-5400000">
        <a:off x="4389120" y="7006737"/>
        <a:ext cx="7752121" cy="938294"/>
      </dsp:txXfrm>
    </dsp:sp>
    <dsp:sp modelId="{BFBF1A78-EF60-464C-B121-177A19C8411E}">
      <dsp:nvSpPr>
        <dsp:cNvPr id="0" name=""/>
        <dsp:cNvSpPr/>
      </dsp:nvSpPr>
      <dsp:spPr>
        <a:xfrm>
          <a:off x="0" y="6826001"/>
          <a:ext cx="4389120" cy="1299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FANNY</a:t>
          </a:r>
        </a:p>
      </dsp:txBody>
      <dsp:txXfrm>
        <a:off x="63449" y="6889450"/>
        <a:ext cx="4262222" cy="11728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B76AD-3932-F54A-90D3-F94C87B7F237}">
      <dsp:nvSpPr>
        <dsp:cNvPr id="0" name=""/>
        <dsp:cNvSpPr/>
      </dsp:nvSpPr>
      <dsp:spPr>
        <a:xfrm>
          <a:off x="0" y="0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8E60-A169-C243-8FDE-7E58A3A38A02}">
      <dsp:nvSpPr>
        <dsp:cNvPr id="0" name=""/>
        <dsp:cNvSpPr/>
      </dsp:nvSpPr>
      <dsp:spPr>
        <a:xfrm>
          <a:off x="0" y="0"/>
          <a:ext cx="2438400" cy="81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GRANDES EMPRESAS E INDUSTRIA</a:t>
          </a:r>
        </a:p>
      </dsp:txBody>
      <dsp:txXfrm>
        <a:off x="0" y="0"/>
        <a:ext cx="2438400" cy="8128000"/>
      </dsp:txXfrm>
    </dsp:sp>
    <dsp:sp modelId="{D6ACE2E4-C66D-7D4C-95A8-F7CC01F4B3B9}">
      <dsp:nvSpPr>
        <dsp:cNvPr id="0" name=""/>
        <dsp:cNvSpPr/>
      </dsp:nvSpPr>
      <dsp:spPr>
        <a:xfrm>
          <a:off x="2621280" y="63996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GRUPO CARTOPEL</a:t>
          </a:r>
        </a:p>
      </dsp:txBody>
      <dsp:txXfrm>
        <a:off x="2621280" y="63996"/>
        <a:ext cx="3067507" cy="1279921"/>
      </dsp:txXfrm>
    </dsp:sp>
    <dsp:sp modelId="{2043FA20-5094-DB4C-B366-F594D6715C5D}">
      <dsp:nvSpPr>
        <dsp:cNvPr id="0" name=""/>
        <dsp:cNvSpPr/>
      </dsp:nvSpPr>
      <dsp:spPr>
        <a:xfrm>
          <a:off x="5871667" y="63996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INDUSTRIA CARTON PAPEL, ECUADOR-PERU-COSTA RICA</a:t>
          </a:r>
        </a:p>
      </dsp:txBody>
      <dsp:txXfrm>
        <a:off x="5871667" y="63996"/>
        <a:ext cx="3067507" cy="1279921"/>
      </dsp:txXfrm>
    </dsp:sp>
    <dsp:sp modelId="{27D9DB90-756A-F346-90EF-40224636A578}">
      <dsp:nvSpPr>
        <dsp:cNvPr id="0" name=""/>
        <dsp:cNvSpPr/>
      </dsp:nvSpPr>
      <dsp:spPr>
        <a:xfrm>
          <a:off x="9122054" y="63996"/>
          <a:ext cx="3067507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PLATAFORMA | CONTROL DE INVENTARIOS</a:t>
          </a:r>
        </a:p>
      </dsp:txBody>
      <dsp:txXfrm>
        <a:off x="9122054" y="63996"/>
        <a:ext cx="3067507" cy="639960"/>
      </dsp:txXfrm>
    </dsp:sp>
    <dsp:sp modelId="{5B5EA482-BB2C-8942-BAF8-BF4D09750255}">
      <dsp:nvSpPr>
        <dsp:cNvPr id="0" name=""/>
        <dsp:cNvSpPr/>
      </dsp:nvSpPr>
      <dsp:spPr>
        <a:xfrm>
          <a:off x="9122054" y="703957"/>
          <a:ext cx="3067507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DESK CRM 800 EMPLEADOS</a:t>
          </a:r>
        </a:p>
      </dsp:txBody>
      <dsp:txXfrm>
        <a:off x="9122054" y="703957"/>
        <a:ext cx="3067507" cy="639960"/>
      </dsp:txXfrm>
    </dsp:sp>
    <dsp:sp modelId="{F8AA7F93-890F-184B-A9C0-FAB67D760902}">
      <dsp:nvSpPr>
        <dsp:cNvPr id="0" name=""/>
        <dsp:cNvSpPr/>
      </dsp:nvSpPr>
      <dsp:spPr>
        <a:xfrm>
          <a:off x="2438399" y="1343917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445B-F3F2-EC4F-A531-BE8D89461A59}">
      <dsp:nvSpPr>
        <dsp:cNvPr id="0" name=""/>
        <dsp:cNvSpPr/>
      </dsp:nvSpPr>
      <dsp:spPr>
        <a:xfrm>
          <a:off x="2621280" y="1407914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AUSTRAL</a:t>
          </a:r>
        </a:p>
      </dsp:txBody>
      <dsp:txXfrm>
        <a:off x="2621280" y="1407914"/>
        <a:ext cx="3067507" cy="1279921"/>
      </dsp:txXfrm>
    </dsp:sp>
    <dsp:sp modelId="{06C9E27A-8CAB-2149-9B82-C10919E39539}">
      <dsp:nvSpPr>
        <dsp:cNvPr id="0" name=""/>
        <dsp:cNvSpPr/>
      </dsp:nvSpPr>
      <dsp:spPr>
        <a:xfrm>
          <a:off x="5871667" y="1407914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CONCESIONARIO | NEW HOLLAND, IVECO, INTERNATIONAL, DYNAPAC, DOOSAN, KAIYI Y FOTON</a:t>
          </a:r>
        </a:p>
      </dsp:txBody>
      <dsp:txXfrm>
        <a:off x="5871667" y="1407914"/>
        <a:ext cx="3067507" cy="1279921"/>
      </dsp:txXfrm>
    </dsp:sp>
    <dsp:sp modelId="{2E1A8DF7-923D-114C-95EE-471548EA2864}">
      <dsp:nvSpPr>
        <dsp:cNvPr id="0" name=""/>
        <dsp:cNvSpPr/>
      </dsp:nvSpPr>
      <dsp:spPr>
        <a:xfrm>
          <a:off x="9122054" y="1407914"/>
          <a:ext cx="3067507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DISTRIBUIDOR AUTORIZADO </a:t>
          </a:r>
        </a:p>
      </dsp:txBody>
      <dsp:txXfrm>
        <a:off x="9122054" y="1407914"/>
        <a:ext cx="3067507" cy="639960"/>
      </dsp:txXfrm>
    </dsp:sp>
    <dsp:sp modelId="{21A15CE0-C89A-B34D-A824-166E972FC365}">
      <dsp:nvSpPr>
        <dsp:cNvPr id="0" name=""/>
        <dsp:cNvSpPr/>
      </dsp:nvSpPr>
      <dsp:spPr>
        <a:xfrm>
          <a:off x="9122054" y="2047874"/>
          <a:ext cx="3067507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DESK CRM | 60 EMPLEADOS </a:t>
          </a:r>
        </a:p>
      </dsp:txBody>
      <dsp:txXfrm>
        <a:off x="9122054" y="2047874"/>
        <a:ext cx="3067507" cy="639960"/>
      </dsp:txXfrm>
    </dsp:sp>
    <dsp:sp modelId="{F4E86CC4-A1C4-B642-A8DE-98CA312DF7F2}">
      <dsp:nvSpPr>
        <dsp:cNvPr id="0" name=""/>
        <dsp:cNvSpPr/>
      </dsp:nvSpPr>
      <dsp:spPr>
        <a:xfrm>
          <a:off x="2438399" y="2687835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8EA3A-7A3B-BB40-AC0B-FAF92D52585F}">
      <dsp:nvSpPr>
        <dsp:cNvPr id="0" name=""/>
        <dsp:cNvSpPr/>
      </dsp:nvSpPr>
      <dsp:spPr>
        <a:xfrm>
          <a:off x="2621280" y="2751832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JARDIN</a:t>
          </a:r>
          <a:r>
            <a:rPr lang="en-US" sz="5000" b="0" kern="1200" dirty="0"/>
            <a:t> </a:t>
          </a:r>
          <a:r>
            <a:rPr lang="en-US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AZUAYO</a:t>
          </a:r>
          <a:r>
            <a:rPr lang="en-US" sz="5000" b="0" kern="1200" dirty="0"/>
            <a:t> </a:t>
          </a:r>
        </a:p>
      </dsp:txBody>
      <dsp:txXfrm>
        <a:off x="2621280" y="2751832"/>
        <a:ext cx="3067507" cy="1279921"/>
      </dsp:txXfrm>
    </dsp:sp>
    <dsp:sp modelId="{371CAD73-74C4-2742-8745-F49F44387003}">
      <dsp:nvSpPr>
        <dsp:cNvPr id="0" name=""/>
        <dsp:cNvSpPr/>
      </dsp:nvSpPr>
      <dsp:spPr>
        <a:xfrm>
          <a:off x="5871667" y="2751832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COOPERTIVA AHORRO Y CREDITO</a:t>
          </a:r>
        </a:p>
      </dsp:txBody>
      <dsp:txXfrm>
        <a:off x="5871667" y="2751832"/>
        <a:ext cx="3067507" cy="1279921"/>
      </dsp:txXfrm>
    </dsp:sp>
    <dsp:sp modelId="{DD43924A-F07D-334A-B2DF-B25E7043B20E}">
      <dsp:nvSpPr>
        <dsp:cNvPr id="0" name=""/>
        <dsp:cNvSpPr/>
      </dsp:nvSpPr>
      <dsp:spPr>
        <a:xfrm>
          <a:off x="9122054" y="2751832"/>
          <a:ext cx="3067507" cy="4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CMS | WORDPRESS</a:t>
          </a:r>
        </a:p>
      </dsp:txBody>
      <dsp:txXfrm>
        <a:off x="9122054" y="2751832"/>
        <a:ext cx="3067507" cy="426223"/>
      </dsp:txXfrm>
    </dsp:sp>
    <dsp:sp modelId="{D127950B-0F79-8D47-AE8E-6AE67DE059BB}">
      <dsp:nvSpPr>
        <dsp:cNvPr id="0" name=""/>
        <dsp:cNvSpPr/>
      </dsp:nvSpPr>
      <dsp:spPr>
        <a:xfrm>
          <a:off x="9122054" y="3178056"/>
          <a:ext cx="3067507" cy="4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HARDENING</a:t>
          </a:r>
        </a:p>
      </dsp:txBody>
      <dsp:txXfrm>
        <a:off x="9122054" y="3178056"/>
        <a:ext cx="3067507" cy="426223"/>
      </dsp:txXfrm>
    </dsp:sp>
    <dsp:sp modelId="{A006D919-CDD3-4C4A-A0B1-C607A6DD8AC9}">
      <dsp:nvSpPr>
        <dsp:cNvPr id="0" name=""/>
        <dsp:cNvSpPr/>
      </dsp:nvSpPr>
      <dsp:spPr>
        <a:xfrm>
          <a:off x="9122054" y="3604279"/>
          <a:ext cx="3067507" cy="4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PLUGINS TRANSACCIONALES</a:t>
          </a:r>
        </a:p>
      </dsp:txBody>
      <dsp:txXfrm>
        <a:off x="9122054" y="3604279"/>
        <a:ext cx="3067507" cy="426223"/>
      </dsp:txXfrm>
    </dsp:sp>
    <dsp:sp modelId="{D109E7A5-0BC4-A146-A1F1-9EC28559ABEB}">
      <dsp:nvSpPr>
        <dsp:cNvPr id="0" name=""/>
        <dsp:cNvSpPr/>
      </dsp:nvSpPr>
      <dsp:spPr>
        <a:xfrm>
          <a:off x="2438399" y="4031753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740A6-D99B-ED4A-A7F8-F9A7D9FDC708}">
      <dsp:nvSpPr>
        <dsp:cNvPr id="0" name=""/>
        <dsp:cNvSpPr/>
      </dsp:nvSpPr>
      <dsp:spPr>
        <a:xfrm>
          <a:off x="2621280" y="4095749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HLI INTERNATIONAL</a:t>
          </a:r>
        </a:p>
      </dsp:txBody>
      <dsp:txXfrm>
        <a:off x="2621280" y="4095749"/>
        <a:ext cx="3067507" cy="1279921"/>
      </dsp:txXfrm>
    </dsp:sp>
    <dsp:sp modelId="{AC42F392-51D2-5049-909B-D315E660A1E3}">
      <dsp:nvSpPr>
        <dsp:cNvPr id="0" name=""/>
        <dsp:cNvSpPr/>
      </dsp:nvSpPr>
      <dsp:spPr>
        <a:xfrm>
          <a:off x="5871667" y="4095749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FUNDACION HUMAN LIFE INTERNATIONAL PRESENCIA EN 5 CONTINENTES</a:t>
          </a:r>
        </a:p>
      </dsp:txBody>
      <dsp:txXfrm>
        <a:off x="5871667" y="4095749"/>
        <a:ext cx="3067507" cy="1279921"/>
      </dsp:txXfrm>
    </dsp:sp>
    <dsp:sp modelId="{B25774FA-ECAF-074C-A670-BD969925E78D}">
      <dsp:nvSpPr>
        <dsp:cNvPr id="0" name=""/>
        <dsp:cNvSpPr/>
      </dsp:nvSpPr>
      <dsp:spPr>
        <a:xfrm>
          <a:off x="9122054" y="4095749"/>
          <a:ext cx="3067507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PLATAFORMA E-LEARNING INTERNACIONAL</a:t>
          </a:r>
        </a:p>
      </dsp:txBody>
      <dsp:txXfrm>
        <a:off x="9122054" y="4095749"/>
        <a:ext cx="3067507" cy="639960"/>
      </dsp:txXfrm>
    </dsp:sp>
    <dsp:sp modelId="{31F6F5E5-E6DA-C64A-B5AC-4C316354EBA1}">
      <dsp:nvSpPr>
        <dsp:cNvPr id="0" name=""/>
        <dsp:cNvSpPr/>
      </dsp:nvSpPr>
      <dsp:spPr>
        <a:xfrm>
          <a:off x="9122054" y="4735710"/>
          <a:ext cx="3067507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HOSTING VIDEO Y PAGINA</a:t>
          </a:r>
        </a:p>
      </dsp:txBody>
      <dsp:txXfrm>
        <a:off x="9122054" y="4735710"/>
        <a:ext cx="3067507" cy="639960"/>
      </dsp:txXfrm>
    </dsp:sp>
    <dsp:sp modelId="{2E72A813-ADB2-5448-B92A-90FE73ACD312}">
      <dsp:nvSpPr>
        <dsp:cNvPr id="0" name=""/>
        <dsp:cNvSpPr/>
      </dsp:nvSpPr>
      <dsp:spPr>
        <a:xfrm>
          <a:off x="2438399" y="5375671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93350-CD97-F746-82DB-6CFD6A6F4332}">
      <dsp:nvSpPr>
        <dsp:cNvPr id="0" name=""/>
        <dsp:cNvSpPr/>
      </dsp:nvSpPr>
      <dsp:spPr>
        <a:xfrm>
          <a:off x="2621280" y="5439667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INMOT S.A.</a:t>
          </a:r>
        </a:p>
      </dsp:txBody>
      <dsp:txXfrm>
        <a:off x="2621280" y="5439667"/>
        <a:ext cx="3067507" cy="1279921"/>
      </dsp:txXfrm>
    </dsp:sp>
    <dsp:sp modelId="{F028CE9B-F55F-A243-9739-A5E6B4DB46B1}">
      <dsp:nvSpPr>
        <dsp:cNvPr id="0" name=""/>
        <dsp:cNvSpPr/>
      </dsp:nvSpPr>
      <dsp:spPr>
        <a:xfrm>
          <a:off x="5871667" y="5439667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CONCESIONARIO MOTOS BAJAJ TODO EL ECUADOR</a:t>
          </a:r>
        </a:p>
      </dsp:txBody>
      <dsp:txXfrm>
        <a:off x="5871667" y="5439667"/>
        <a:ext cx="3067507" cy="1279921"/>
      </dsp:txXfrm>
    </dsp:sp>
    <dsp:sp modelId="{5D045A5C-2082-314D-8C21-BF7277B4C96D}">
      <dsp:nvSpPr>
        <dsp:cNvPr id="0" name=""/>
        <dsp:cNvSpPr/>
      </dsp:nvSpPr>
      <dsp:spPr>
        <a:xfrm>
          <a:off x="9122054" y="5439667"/>
          <a:ext cx="3067507" cy="4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HOSTING CORPORATIVO</a:t>
          </a:r>
        </a:p>
      </dsp:txBody>
      <dsp:txXfrm>
        <a:off x="9122054" y="5439667"/>
        <a:ext cx="3067507" cy="426223"/>
      </dsp:txXfrm>
    </dsp:sp>
    <dsp:sp modelId="{36C13439-2ECD-6C4F-9EB3-C911EDFD1508}">
      <dsp:nvSpPr>
        <dsp:cNvPr id="0" name=""/>
        <dsp:cNvSpPr/>
      </dsp:nvSpPr>
      <dsp:spPr>
        <a:xfrm>
          <a:off x="9122054" y="5865891"/>
          <a:ext cx="3067507" cy="4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WEBSERVER LOCAL</a:t>
          </a:r>
        </a:p>
      </dsp:txBody>
      <dsp:txXfrm>
        <a:off x="9122054" y="5865891"/>
        <a:ext cx="3067507" cy="426223"/>
      </dsp:txXfrm>
    </dsp:sp>
    <dsp:sp modelId="{B61AEDED-D685-A049-B961-65A2A193ECA5}">
      <dsp:nvSpPr>
        <dsp:cNvPr id="0" name=""/>
        <dsp:cNvSpPr/>
      </dsp:nvSpPr>
      <dsp:spPr>
        <a:xfrm>
          <a:off x="9122054" y="6292115"/>
          <a:ext cx="3067507" cy="42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 ROBOTIZADA</a:t>
          </a:r>
        </a:p>
      </dsp:txBody>
      <dsp:txXfrm>
        <a:off x="9122054" y="6292115"/>
        <a:ext cx="3067507" cy="426223"/>
      </dsp:txXfrm>
    </dsp:sp>
    <dsp:sp modelId="{3E205F14-89B6-034F-9D79-BB7B0A8A7A74}">
      <dsp:nvSpPr>
        <dsp:cNvPr id="0" name=""/>
        <dsp:cNvSpPr/>
      </dsp:nvSpPr>
      <dsp:spPr>
        <a:xfrm>
          <a:off x="2438399" y="6719589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46797-D0AD-4542-8692-FE8176075F95}">
      <dsp:nvSpPr>
        <dsp:cNvPr id="0" name=""/>
        <dsp:cNvSpPr/>
      </dsp:nvSpPr>
      <dsp:spPr>
        <a:xfrm>
          <a:off x="2621280" y="6783585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CODEABLE</a:t>
          </a:r>
        </a:p>
      </dsp:txBody>
      <dsp:txXfrm>
        <a:off x="2621280" y="6783585"/>
        <a:ext cx="3067507" cy="1279921"/>
      </dsp:txXfrm>
    </dsp:sp>
    <dsp:sp modelId="{822411E5-D93A-9E46-B46D-D6682E9F6484}">
      <dsp:nvSpPr>
        <dsp:cNvPr id="0" name=""/>
        <dsp:cNvSpPr/>
      </dsp:nvSpPr>
      <dsp:spPr>
        <a:xfrm>
          <a:off x="5871667" y="6783585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PARTNER COWORKER</a:t>
          </a:r>
        </a:p>
      </dsp:txBody>
      <dsp:txXfrm>
        <a:off x="5871667" y="6783585"/>
        <a:ext cx="3067507" cy="1279921"/>
      </dsp:txXfrm>
    </dsp:sp>
    <dsp:sp modelId="{6EFE5B14-A2AA-B342-BA0D-71CA485E9854}">
      <dsp:nvSpPr>
        <dsp:cNvPr id="0" name=""/>
        <dsp:cNvSpPr/>
      </dsp:nvSpPr>
      <dsp:spPr>
        <a:xfrm>
          <a:off x="9122054" y="6783585"/>
          <a:ext cx="3067507" cy="12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PROGRAMACION PLUGINS AUTOMATIC WORDPRESS INTERNATIONAL</a:t>
          </a:r>
        </a:p>
      </dsp:txBody>
      <dsp:txXfrm>
        <a:off x="9122054" y="6783585"/>
        <a:ext cx="3067507" cy="1279921"/>
      </dsp:txXfrm>
    </dsp:sp>
    <dsp:sp modelId="{3DA7E7AE-AE3A-3D43-9009-65D80AC98E0F}">
      <dsp:nvSpPr>
        <dsp:cNvPr id="0" name=""/>
        <dsp:cNvSpPr/>
      </dsp:nvSpPr>
      <dsp:spPr>
        <a:xfrm>
          <a:off x="2438399" y="8063507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B76AD-3932-F54A-90D3-F94C87B7F237}">
      <dsp:nvSpPr>
        <dsp:cNvPr id="0" name=""/>
        <dsp:cNvSpPr/>
      </dsp:nvSpPr>
      <dsp:spPr>
        <a:xfrm>
          <a:off x="0" y="3968"/>
          <a:ext cx="11734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8E60-A169-C243-8FDE-7E58A3A38A02}">
      <dsp:nvSpPr>
        <dsp:cNvPr id="0" name=""/>
        <dsp:cNvSpPr/>
      </dsp:nvSpPr>
      <dsp:spPr>
        <a:xfrm>
          <a:off x="0" y="3968"/>
          <a:ext cx="2346959" cy="812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</dsp:txBody>
      <dsp:txXfrm>
        <a:off x="0" y="3968"/>
        <a:ext cx="2346959" cy="8120062"/>
      </dsp:txXfrm>
    </dsp:sp>
    <dsp:sp modelId="{D6ACE2E4-C66D-7D4C-95A8-F7CC01F4B3B9}">
      <dsp:nvSpPr>
        <dsp:cNvPr id="0" name=""/>
        <dsp:cNvSpPr/>
      </dsp:nvSpPr>
      <dsp:spPr>
        <a:xfrm>
          <a:off x="2522981" y="58783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EXPRESITO CARGA</a:t>
          </a:r>
        </a:p>
      </dsp:txBody>
      <dsp:txXfrm>
        <a:off x="2522981" y="58783"/>
        <a:ext cx="2952475" cy="1096287"/>
      </dsp:txXfrm>
    </dsp:sp>
    <dsp:sp modelId="{2043FA20-5094-DB4C-B366-F594D6715C5D}">
      <dsp:nvSpPr>
        <dsp:cNvPr id="0" name=""/>
        <dsp:cNvSpPr/>
      </dsp:nvSpPr>
      <dsp:spPr>
        <a:xfrm>
          <a:off x="5651479" y="58783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AGENTE DE CARGA INTERNACIONAL</a:t>
          </a:r>
        </a:p>
      </dsp:txBody>
      <dsp:txXfrm>
        <a:off x="5651479" y="58783"/>
        <a:ext cx="2952475" cy="1096287"/>
      </dsp:txXfrm>
    </dsp:sp>
    <dsp:sp modelId="{27D9DB90-756A-F346-90EF-40224636A578}">
      <dsp:nvSpPr>
        <dsp:cNvPr id="0" name=""/>
        <dsp:cNvSpPr/>
      </dsp:nvSpPr>
      <dsp:spPr>
        <a:xfrm>
          <a:off x="8779977" y="58783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800 AGENCIAS</a:t>
          </a:r>
        </a:p>
      </dsp:txBody>
      <dsp:txXfrm>
        <a:off x="8779977" y="58783"/>
        <a:ext cx="2952475" cy="548143"/>
      </dsp:txXfrm>
    </dsp:sp>
    <dsp:sp modelId="{5B5EA482-BB2C-8942-BAF8-BF4D09750255}">
      <dsp:nvSpPr>
        <dsp:cNvPr id="0" name=""/>
        <dsp:cNvSpPr/>
      </dsp:nvSpPr>
      <dsp:spPr>
        <a:xfrm>
          <a:off x="8779977" y="606927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50 ESTADOS DE USA</a:t>
          </a:r>
        </a:p>
      </dsp:txBody>
      <dsp:txXfrm>
        <a:off x="8779977" y="606927"/>
        <a:ext cx="2952475" cy="548143"/>
      </dsp:txXfrm>
    </dsp:sp>
    <dsp:sp modelId="{F8AA7F93-890F-184B-A9C0-FAB67D760902}">
      <dsp:nvSpPr>
        <dsp:cNvPr id="0" name=""/>
        <dsp:cNvSpPr/>
      </dsp:nvSpPr>
      <dsp:spPr>
        <a:xfrm>
          <a:off x="2346959" y="1155070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445B-F3F2-EC4F-A531-BE8D89461A59}">
      <dsp:nvSpPr>
        <dsp:cNvPr id="0" name=""/>
        <dsp:cNvSpPr/>
      </dsp:nvSpPr>
      <dsp:spPr>
        <a:xfrm>
          <a:off x="2522981" y="1209885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SUSTAINABLE ALLIANCE</a:t>
          </a:r>
        </a:p>
      </dsp:txBody>
      <dsp:txXfrm>
        <a:off x="2522981" y="1209885"/>
        <a:ext cx="2952475" cy="1096287"/>
      </dsp:txXfrm>
    </dsp:sp>
    <dsp:sp modelId="{06C9E27A-8CAB-2149-9B82-C10919E39539}">
      <dsp:nvSpPr>
        <dsp:cNvPr id="0" name=""/>
        <dsp:cNvSpPr/>
      </dsp:nvSpPr>
      <dsp:spPr>
        <a:xfrm>
          <a:off x="5651479" y="1209885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AUDITORIA INTERNACIONAL</a:t>
          </a:r>
        </a:p>
      </dsp:txBody>
      <dsp:txXfrm>
        <a:off x="5651479" y="1209885"/>
        <a:ext cx="2952475" cy="1096287"/>
      </dsp:txXfrm>
    </dsp:sp>
    <dsp:sp modelId="{2E1A8DF7-923D-114C-95EE-471548EA2864}">
      <dsp:nvSpPr>
        <dsp:cNvPr id="0" name=""/>
        <dsp:cNvSpPr/>
      </dsp:nvSpPr>
      <dsp:spPr>
        <a:xfrm>
          <a:off x="8779977" y="1209885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CRM </a:t>
          </a:r>
        </a:p>
      </dsp:txBody>
      <dsp:txXfrm>
        <a:off x="8779977" y="1209885"/>
        <a:ext cx="2952475" cy="548143"/>
      </dsp:txXfrm>
    </dsp:sp>
    <dsp:sp modelId="{21A15CE0-C89A-B34D-A824-166E972FC365}">
      <dsp:nvSpPr>
        <dsp:cNvPr id="0" name=""/>
        <dsp:cNvSpPr/>
      </dsp:nvSpPr>
      <dsp:spPr>
        <a:xfrm>
          <a:off x="8779977" y="1758029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PAGINA WEB</a:t>
          </a:r>
        </a:p>
      </dsp:txBody>
      <dsp:txXfrm>
        <a:off x="8779977" y="1758029"/>
        <a:ext cx="2952475" cy="548143"/>
      </dsp:txXfrm>
    </dsp:sp>
    <dsp:sp modelId="{F4E86CC4-A1C4-B642-A8DE-98CA312DF7F2}">
      <dsp:nvSpPr>
        <dsp:cNvPr id="0" name=""/>
        <dsp:cNvSpPr/>
      </dsp:nvSpPr>
      <dsp:spPr>
        <a:xfrm>
          <a:off x="2346959" y="2306172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8EA3A-7A3B-BB40-AC0B-FAF92D52585F}">
      <dsp:nvSpPr>
        <dsp:cNvPr id="0" name=""/>
        <dsp:cNvSpPr/>
      </dsp:nvSpPr>
      <dsp:spPr>
        <a:xfrm>
          <a:off x="2522981" y="2360987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ECUADOR DIRECT ROSES</a:t>
          </a:r>
          <a:endParaRPr lang="en-US" sz="5000" b="0" kern="1200" dirty="0"/>
        </a:p>
      </dsp:txBody>
      <dsp:txXfrm>
        <a:off x="2522981" y="2360987"/>
        <a:ext cx="2952475" cy="1096287"/>
      </dsp:txXfrm>
    </dsp:sp>
    <dsp:sp modelId="{371CAD73-74C4-2742-8745-F49F44387003}">
      <dsp:nvSpPr>
        <dsp:cNvPr id="0" name=""/>
        <dsp:cNvSpPr/>
      </dsp:nvSpPr>
      <dsp:spPr>
        <a:xfrm>
          <a:off x="5651479" y="2360987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COMERCIALIZADORA DE ROSAS MIAMI</a:t>
          </a:r>
        </a:p>
      </dsp:txBody>
      <dsp:txXfrm>
        <a:off x="5651479" y="2360987"/>
        <a:ext cx="2952475" cy="1096287"/>
      </dsp:txXfrm>
    </dsp:sp>
    <dsp:sp modelId="{DD43924A-F07D-334A-B2DF-B25E7043B20E}">
      <dsp:nvSpPr>
        <dsp:cNvPr id="0" name=""/>
        <dsp:cNvSpPr/>
      </dsp:nvSpPr>
      <dsp:spPr>
        <a:xfrm>
          <a:off x="8779977" y="2360987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CMS | ANGULAR</a:t>
          </a:r>
        </a:p>
      </dsp:txBody>
      <dsp:txXfrm>
        <a:off x="8779977" y="2360987"/>
        <a:ext cx="2952475" cy="548143"/>
      </dsp:txXfrm>
    </dsp:sp>
    <dsp:sp modelId="{C6861004-D396-964B-A255-EE11E7ED07CC}">
      <dsp:nvSpPr>
        <dsp:cNvPr id="0" name=""/>
        <dsp:cNvSpPr/>
      </dsp:nvSpPr>
      <dsp:spPr>
        <a:xfrm>
          <a:off x="8779977" y="2909131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E-COMMERCE</a:t>
          </a:r>
        </a:p>
      </dsp:txBody>
      <dsp:txXfrm>
        <a:off x="8779977" y="2909131"/>
        <a:ext cx="2952475" cy="548143"/>
      </dsp:txXfrm>
    </dsp:sp>
    <dsp:sp modelId="{D109E7A5-0BC4-A146-A1F1-9EC28559ABEB}">
      <dsp:nvSpPr>
        <dsp:cNvPr id="0" name=""/>
        <dsp:cNvSpPr/>
      </dsp:nvSpPr>
      <dsp:spPr>
        <a:xfrm>
          <a:off x="2346959" y="3457275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740A6-D99B-ED4A-A7F8-F9A7D9FDC708}">
      <dsp:nvSpPr>
        <dsp:cNvPr id="0" name=""/>
        <dsp:cNvSpPr/>
      </dsp:nvSpPr>
      <dsp:spPr>
        <a:xfrm>
          <a:off x="2522981" y="3512089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AMAZON</a:t>
          </a:r>
        </a:p>
      </dsp:txBody>
      <dsp:txXfrm>
        <a:off x="2522981" y="3512089"/>
        <a:ext cx="2952475" cy="1096287"/>
      </dsp:txXfrm>
    </dsp:sp>
    <dsp:sp modelId="{AC42F392-51D2-5049-909B-D315E660A1E3}">
      <dsp:nvSpPr>
        <dsp:cNvPr id="0" name=""/>
        <dsp:cNvSpPr/>
      </dsp:nvSpPr>
      <dsp:spPr>
        <a:xfrm>
          <a:off x="5651479" y="3512089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DROP SHIPPING</a:t>
          </a:r>
        </a:p>
      </dsp:txBody>
      <dsp:txXfrm>
        <a:off x="5651479" y="3512089"/>
        <a:ext cx="2952475" cy="1096287"/>
      </dsp:txXfrm>
    </dsp:sp>
    <dsp:sp modelId="{B25774FA-ECAF-074C-A670-BD969925E78D}">
      <dsp:nvSpPr>
        <dsp:cNvPr id="0" name=""/>
        <dsp:cNvSpPr/>
      </dsp:nvSpPr>
      <dsp:spPr>
        <a:xfrm>
          <a:off x="8779977" y="3512089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CRM INVENTARIOS</a:t>
          </a:r>
        </a:p>
      </dsp:txBody>
      <dsp:txXfrm>
        <a:off x="8779977" y="3512089"/>
        <a:ext cx="2952475" cy="548143"/>
      </dsp:txXfrm>
    </dsp:sp>
    <dsp:sp modelId="{31F6F5E5-E6DA-C64A-B5AC-4C316354EBA1}">
      <dsp:nvSpPr>
        <dsp:cNvPr id="0" name=""/>
        <dsp:cNvSpPr/>
      </dsp:nvSpPr>
      <dsp:spPr>
        <a:xfrm>
          <a:off x="8779977" y="4060233"/>
          <a:ext cx="2952475" cy="54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CRM LOGISTICA</a:t>
          </a:r>
        </a:p>
      </dsp:txBody>
      <dsp:txXfrm>
        <a:off x="8779977" y="4060233"/>
        <a:ext cx="2952475" cy="548143"/>
      </dsp:txXfrm>
    </dsp:sp>
    <dsp:sp modelId="{2E72A813-ADB2-5448-B92A-90FE73ACD312}">
      <dsp:nvSpPr>
        <dsp:cNvPr id="0" name=""/>
        <dsp:cNvSpPr/>
      </dsp:nvSpPr>
      <dsp:spPr>
        <a:xfrm>
          <a:off x="2346959" y="4608377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93350-CD97-F746-82DB-6CFD6A6F4332}">
      <dsp:nvSpPr>
        <dsp:cNvPr id="0" name=""/>
        <dsp:cNvSpPr/>
      </dsp:nvSpPr>
      <dsp:spPr>
        <a:xfrm>
          <a:off x="2522981" y="4663191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FIRST DATA</a:t>
          </a:r>
        </a:p>
      </dsp:txBody>
      <dsp:txXfrm>
        <a:off x="2522981" y="4663191"/>
        <a:ext cx="2952475" cy="1096287"/>
      </dsp:txXfrm>
    </dsp:sp>
    <dsp:sp modelId="{F028CE9B-F55F-A243-9739-A5E6B4DB46B1}">
      <dsp:nvSpPr>
        <dsp:cNvPr id="0" name=""/>
        <dsp:cNvSpPr/>
      </dsp:nvSpPr>
      <dsp:spPr>
        <a:xfrm>
          <a:off x="5651479" y="4663191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PASARELAS DE PAGO</a:t>
          </a:r>
        </a:p>
      </dsp:txBody>
      <dsp:txXfrm>
        <a:off x="5651479" y="4663191"/>
        <a:ext cx="2952475" cy="1096287"/>
      </dsp:txXfrm>
    </dsp:sp>
    <dsp:sp modelId="{5D045A5C-2082-314D-8C21-BF7277B4C96D}">
      <dsp:nvSpPr>
        <dsp:cNvPr id="0" name=""/>
        <dsp:cNvSpPr/>
      </dsp:nvSpPr>
      <dsp:spPr>
        <a:xfrm>
          <a:off x="8779977" y="4663191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IMPLEMENTEACIONES VARIAS USA</a:t>
          </a:r>
        </a:p>
      </dsp:txBody>
      <dsp:txXfrm>
        <a:off x="8779977" y="4663191"/>
        <a:ext cx="2952475" cy="1096287"/>
      </dsp:txXfrm>
    </dsp:sp>
    <dsp:sp modelId="{3E205F14-89B6-034F-9D79-BB7B0A8A7A74}">
      <dsp:nvSpPr>
        <dsp:cNvPr id="0" name=""/>
        <dsp:cNvSpPr/>
      </dsp:nvSpPr>
      <dsp:spPr>
        <a:xfrm>
          <a:off x="2346959" y="5759479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46797-D0AD-4542-8692-FE8176075F95}">
      <dsp:nvSpPr>
        <dsp:cNvPr id="0" name=""/>
        <dsp:cNvSpPr/>
      </dsp:nvSpPr>
      <dsp:spPr>
        <a:xfrm>
          <a:off x="2522981" y="5814293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UPS-DHL-FEDEX</a:t>
          </a:r>
        </a:p>
      </dsp:txBody>
      <dsp:txXfrm>
        <a:off x="2522981" y="5814293"/>
        <a:ext cx="2952475" cy="1096287"/>
      </dsp:txXfrm>
    </dsp:sp>
    <dsp:sp modelId="{822411E5-D93A-9E46-B46D-D6682E9F6484}">
      <dsp:nvSpPr>
        <dsp:cNvPr id="0" name=""/>
        <dsp:cNvSpPr/>
      </dsp:nvSpPr>
      <dsp:spPr>
        <a:xfrm>
          <a:off x="5651479" y="5814293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AGENTES DE CARGA</a:t>
          </a:r>
        </a:p>
      </dsp:txBody>
      <dsp:txXfrm>
        <a:off x="5651479" y="5814293"/>
        <a:ext cx="2952475" cy="1096287"/>
      </dsp:txXfrm>
    </dsp:sp>
    <dsp:sp modelId="{6EFE5B14-A2AA-B342-BA0D-71CA485E9854}">
      <dsp:nvSpPr>
        <dsp:cNvPr id="0" name=""/>
        <dsp:cNvSpPr/>
      </dsp:nvSpPr>
      <dsp:spPr>
        <a:xfrm>
          <a:off x="8779977" y="5814293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APIS DE CONEXION SERVICIOS LOGÍSTICOS</a:t>
          </a:r>
        </a:p>
      </dsp:txBody>
      <dsp:txXfrm>
        <a:off x="8779977" y="5814293"/>
        <a:ext cx="2952475" cy="1096287"/>
      </dsp:txXfrm>
    </dsp:sp>
    <dsp:sp modelId="{3DA7E7AE-AE3A-3D43-9009-65D80AC98E0F}">
      <dsp:nvSpPr>
        <dsp:cNvPr id="0" name=""/>
        <dsp:cNvSpPr/>
      </dsp:nvSpPr>
      <dsp:spPr>
        <a:xfrm>
          <a:off x="2346959" y="6910581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A15E-2400-DC41-8999-54DBBE93BD38}">
      <dsp:nvSpPr>
        <dsp:cNvPr id="0" name=""/>
        <dsp:cNvSpPr/>
      </dsp:nvSpPr>
      <dsp:spPr>
        <a:xfrm>
          <a:off x="2522981" y="6965395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TRACKERBYTE</a:t>
          </a:r>
        </a:p>
      </dsp:txBody>
      <dsp:txXfrm>
        <a:off x="2522981" y="6965395"/>
        <a:ext cx="2952475" cy="1096287"/>
      </dsp:txXfrm>
    </dsp:sp>
    <dsp:sp modelId="{76462AB9-0240-B844-97B2-C65056542364}">
      <dsp:nvSpPr>
        <dsp:cNvPr id="0" name=""/>
        <dsp:cNvSpPr/>
      </dsp:nvSpPr>
      <dsp:spPr>
        <a:xfrm>
          <a:off x="5651479" y="6965395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SHOP2GO</a:t>
          </a:r>
        </a:p>
      </dsp:txBody>
      <dsp:txXfrm>
        <a:off x="5651479" y="6965395"/>
        <a:ext cx="2952475" cy="1096287"/>
      </dsp:txXfrm>
    </dsp:sp>
    <dsp:sp modelId="{27916D2F-7646-594E-8051-47E3A5EB0557}">
      <dsp:nvSpPr>
        <dsp:cNvPr id="0" name=""/>
        <dsp:cNvSpPr/>
      </dsp:nvSpPr>
      <dsp:spPr>
        <a:xfrm>
          <a:off x="8779977" y="6965395"/>
          <a:ext cx="2952475" cy="109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CASILLEROS USA BOX</a:t>
          </a:r>
        </a:p>
      </dsp:txBody>
      <dsp:txXfrm>
        <a:off x="8779977" y="6965395"/>
        <a:ext cx="2952475" cy="1096287"/>
      </dsp:txXfrm>
    </dsp:sp>
    <dsp:sp modelId="{D68CA7BF-25C2-F348-912E-2AC400BD3441}">
      <dsp:nvSpPr>
        <dsp:cNvPr id="0" name=""/>
        <dsp:cNvSpPr/>
      </dsp:nvSpPr>
      <dsp:spPr>
        <a:xfrm>
          <a:off x="2346959" y="8061683"/>
          <a:ext cx="9387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A415-23FC-0A41-B47D-6364EE76DD11}">
      <dsp:nvSpPr>
        <dsp:cNvPr id="0" name=""/>
        <dsp:cNvSpPr/>
      </dsp:nvSpPr>
      <dsp:spPr>
        <a:xfrm rot="5400000">
          <a:off x="5260209" y="195984"/>
          <a:ext cx="3012942" cy="262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CAMILA</a:t>
          </a:r>
        </a:p>
      </dsp:txBody>
      <dsp:txXfrm rot="-5400000">
        <a:off x="5864530" y="469660"/>
        <a:ext cx="1804300" cy="2073908"/>
      </dsp:txXfrm>
    </dsp:sp>
    <dsp:sp modelId="{D97F0A14-B9CA-E742-A532-7E348AE7B8EF}">
      <dsp:nvSpPr>
        <dsp:cNvPr id="0" name=""/>
        <dsp:cNvSpPr/>
      </dsp:nvSpPr>
      <dsp:spPr>
        <a:xfrm>
          <a:off x="8156852" y="602731"/>
          <a:ext cx="3362444" cy="18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SOPORTE</a:t>
          </a:r>
          <a:r>
            <a:rPr lang="en-US" sz="3600" kern="1200" dirty="0"/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PRIMERA LINEA</a:t>
          </a:r>
        </a:p>
      </dsp:txBody>
      <dsp:txXfrm>
        <a:off x="8156852" y="602731"/>
        <a:ext cx="3362444" cy="1807765"/>
      </dsp:txXfrm>
    </dsp:sp>
    <dsp:sp modelId="{52B8EF5B-AE82-D24A-B5CB-70EB44094476}">
      <dsp:nvSpPr>
        <dsp:cNvPr id="0" name=""/>
        <dsp:cNvSpPr/>
      </dsp:nvSpPr>
      <dsp:spPr>
        <a:xfrm rot="5400000">
          <a:off x="2429248" y="195984"/>
          <a:ext cx="3012942" cy="262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DAVID</a:t>
          </a:r>
        </a:p>
      </dsp:txBody>
      <dsp:txXfrm rot="-5400000">
        <a:off x="3033569" y="469660"/>
        <a:ext cx="1804300" cy="2073908"/>
      </dsp:txXfrm>
    </dsp:sp>
    <dsp:sp modelId="{9F830E64-C336-1246-816B-1AC510D9F589}">
      <dsp:nvSpPr>
        <dsp:cNvPr id="0" name=""/>
        <dsp:cNvSpPr/>
      </dsp:nvSpPr>
      <dsp:spPr>
        <a:xfrm rot="5400000">
          <a:off x="3839305" y="2753369"/>
          <a:ext cx="3012942" cy="262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RUBEN</a:t>
          </a:r>
        </a:p>
      </dsp:txBody>
      <dsp:txXfrm rot="-5400000">
        <a:off x="4443626" y="3027045"/>
        <a:ext cx="1804300" cy="2073908"/>
      </dsp:txXfrm>
    </dsp:sp>
    <dsp:sp modelId="{325F7947-653F-4944-9494-1B9F5ABB519E}">
      <dsp:nvSpPr>
        <dsp:cNvPr id="0" name=""/>
        <dsp:cNvSpPr/>
      </dsp:nvSpPr>
      <dsp:spPr>
        <a:xfrm>
          <a:off x="672703" y="3160117"/>
          <a:ext cx="3253978" cy="18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PROYECTOS</a:t>
          </a:r>
          <a:r>
            <a:rPr lang="en-US" sz="2400" kern="1200" dirty="0"/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(I+D)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INVESTIGACION Y DESARROLLO</a:t>
          </a:r>
        </a:p>
      </dsp:txBody>
      <dsp:txXfrm>
        <a:off x="672703" y="3160117"/>
        <a:ext cx="3253978" cy="1807765"/>
      </dsp:txXfrm>
    </dsp:sp>
    <dsp:sp modelId="{6BE68555-05C9-514F-9416-EEC58BFB4C3A}">
      <dsp:nvSpPr>
        <dsp:cNvPr id="0" name=""/>
        <dsp:cNvSpPr/>
      </dsp:nvSpPr>
      <dsp:spPr>
        <a:xfrm rot="5400000">
          <a:off x="6670266" y="2753369"/>
          <a:ext cx="3012942" cy="262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ANDREA</a:t>
          </a:r>
        </a:p>
      </dsp:txBody>
      <dsp:txXfrm rot="-5400000">
        <a:off x="7274587" y="3027045"/>
        <a:ext cx="1804300" cy="2073908"/>
      </dsp:txXfrm>
    </dsp:sp>
    <dsp:sp modelId="{EACF9A81-A958-9742-A7DE-457A318068D3}">
      <dsp:nvSpPr>
        <dsp:cNvPr id="0" name=""/>
        <dsp:cNvSpPr/>
      </dsp:nvSpPr>
      <dsp:spPr>
        <a:xfrm rot="5400000">
          <a:off x="5260209" y="5310755"/>
          <a:ext cx="3012942" cy="262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FANNY</a:t>
          </a:r>
        </a:p>
      </dsp:txBody>
      <dsp:txXfrm rot="-5400000">
        <a:off x="5864530" y="5584431"/>
        <a:ext cx="1804300" cy="2073908"/>
      </dsp:txXfrm>
    </dsp:sp>
    <dsp:sp modelId="{B37BD1F2-ECD9-D044-857B-6D804C5CE383}">
      <dsp:nvSpPr>
        <dsp:cNvPr id="0" name=""/>
        <dsp:cNvSpPr/>
      </dsp:nvSpPr>
      <dsp:spPr>
        <a:xfrm>
          <a:off x="8156852" y="5717502"/>
          <a:ext cx="3362444" cy="18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BACKEND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DBA Y PROGRAMACION</a:t>
          </a:r>
        </a:p>
      </dsp:txBody>
      <dsp:txXfrm>
        <a:off x="8156852" y="5717502"/>
        <a:ext cx="3362444" cy="1807765"/>
      </dsp:txXfrm>
    </dsp:sp>
    <dsp:sp modelId="{7BEDCFF0-1977-854D-A45B-DED45BE23072}">
      <dsp:nvSpPr>
        <dsp:cNvPr id="0" name=""/>
        <dsp:cNvSpPr/>
      </dsp:nvSpPr>
      <dsp:spPr>
        <a:xfrm rot="5400000">
          <a:off x="2429248" y="5310755"/>
          <a:ext cx="3012942" cy="262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CATHERINE</a:t>
          </a:r>
        </a:p>
      </dsp:txBody>
      <dsp:txXfrm rot="-5400000">
        <a:off x="3033569" y="5584431"/>
        <a:ext cx="1804300" cy="2073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DF7F-3CAF-784D-805B-2051C7CEE811}">
      <dsp:nvSpPr>
        <dsp:cNvPr id="0" name=""/>
        <dsp:cNvSpPr/>
      </dsp:nvSpPr>
      <dsp:spPr>
        <a:xfrm rot="5400000">
          <a:off x="3997527" y="-1463979"/>
          <a:ext cx="1070490" cy="42661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Programación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PHP, React, Angular, jQuery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Middle Stack</a:t>
          </a:r>
        </a:p>
      </dsp:txBody>
      <dsp:txXfrm rot="-5400000">
        <a:off x="2399703" y="186102"/>
        <a:ext cx="4213882" cy="965976"/>
      </dsp:txXfrm>
    </dsp:sp>
    <dsp:sp modelId="{07423A14-0A45-544B-A71B-EF682D41B81F}">
      <dsp:nvSpPr>
        <dsp:cNvPr id="0" name=""/>
        <dsp:cNvSpPr/>
      </dsp:nvSpPr>
      <dsp:spPr>
        <a:xfrm>
          <a:off x="0" y="33"/>
          <a:ext cx="2399703" cy="1338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BERNARDO</a:t>
          </a:r>
        </a:p>
      </dsp:txBody>
      <dsp:txXfrm>
        <a:off x="65321" y="65354"/>
        <a:ext cx="2269061" cy="1207471"/>
      </dsp:txXfrm>
    </dsp:sp>
    <dsp:sp modelId="{36145C89-6197-8F43-8867-ACBA2B4D9A43}">
      <dsp:nvSpPr>
        <dsp:cNvPr id="0" name=""/>
        <dsp:cNvSpPr/>
      </dsp:nvSpPr>
      <dsp:spPr>
        <a:xfrm rot="5400000">
          <a:off x="3997527" y="-58960"/>
          <a:ext cx="1070490" cy="42661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Social Media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Generación de Contenidos 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Master en Diseño Digital Avanzado </a:t>
          </a:r>
        </a:p>
      </dsp:txBody>
      <dsp:txXfrm rot="-5400000">
        <a:off x="2399703" y="1591121"/>
        <a:ext cx="4213882" cy="965976"/>
      </dsp:txXfrm>
    </dsp:sp>
    <dsp:sp modelId="{FACE35B9-B3EC-094B-885F-9207E354ABF0}">
      <dsp:nvSpPr>
        <dsp:cNvPr id="0" name=""/>
        <dsp:cNvSpPr/>
      </dsp:nvSpPr>
      <dsp:spPr>
        <a:xfrm>
          <a:off x="0" y="1405052"/>
          <a:ext cx="2399703" cy="1338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PAULA</a:t>
          </a:r>
        </a:p>
      </dsp:txBody>
      <dsp:txXfrm>
        <a:off x="65321" y="1470373"/>
        <a:ext cx="2269061" cy="1207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DF7F-3CAF-784D-805B-2051C7CEE811}">
      <dsp:nvSpPr>
        <dsp:cNvPr id="0" name=""/>
        <dsp:cNvSpPr/>
      </dsp:nvSpPr>
      <dsp:spPr>
        <a:xfrm rot="5400000">
          <a:off x="5151902" y="-1956994"/>
          <a:ext cx="1199346" cy="54132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Infraestructura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Team Manager Knownhost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30 Tecnicos canal de servicio internacional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FullStack Service Desk</a:t>
          </a:r>
        </a:p>
      </dsp:txBody>
      <dsp:txXfrm rot="-5400000">
        <a:off x="3044952" y="208503"/>
        <a:ext cx="5354700" cy="1082252"/>
      </dsp:txXfrm>
    </dsp:sp>
    <dsp:sp modelId="{07423A14-0A45-544B-A71B-EF682D41B81F}">
      <dsp:nvSpPr>
        <dsp:cNvPr id="0" name=""/>
        <dsp:cNvSpPr/>
      </dsp:nvSpPr>
      <dsp:spPr>
        <a:xfrm>
          <a:off x="0" y="37"/>
          <a:ext cx="3044951" cy="1499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TOMY</a:t>
          </a:r>
        </a:p>
      </dsp:txBody>
      <dsp:txXfrm>
        <a:off x="73184" y="73221"/>
        <a:ext cx="2898583" cy="1352814"/>
      </dsp:txXfrm>
    </dsp:sp>
    <dsp:sp modelId="{36145C89-6197-8F43-8867-ACBA2B4D9A43}">
      <dsp:nvSpPr>
        <dsp:cNvPr id="0" name=""/>
        <dsp:cNvSpPr/>
      </dsp:nvSpPr>
      <dsp:spPr>
        <a:xfrm rot="5400000">
          <a:off x="5151902" y="-382852"/>
          <a:ext cx="1199346" cy="54132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Soporte ChatBot CRM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Team Manager Botmaker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25 Tecnicos canal de servicio internacional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FullStack Service Desk</a:t>
          </a:r>
        </a:p>
      </dsp:txBody>
      <dsp:txXfrm rot="-5400000">
        <a:off x="3044952" y="1782645"/>
        <a:ext cx="5354700" cy="1082252"/>
      </dsp:txXfrm>
    </dsp:sp>
    <dsp:sp modelId="{FACE35B9-B3EC-094B-885F-9207E354ABF0}">
      <dsp:nvSpPr>
        <dsp:cNvPr id="0" name=""/>
        <dsp:cNvSpPr/>
      </dsp:nvSpPr>
      <dsp:spPr>
        <a:xfrm>
          <a:off x="0" y="1574179"/>
          <a:ext cx="3044951" cy="1499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SIMON</a:t>
          </a:r>
        </a:p>
      </dsp:txBody>
      <dsp:txXfrm>
        <a:off x="73184" y="1647363"/>
        <a:ext cx="2898583" cy="1352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88C3F-6F9E-4D43-9B51-44A36302E456}">
      <dsp:nvSpPr>
        <dsp:cNvPr id="0" name=""/>
        <dsp:cNvSpPr/>
      </dsp:nvSpPr>
      <dsp:spPr>
        <a:xfrm rot="5400000">
          <a:off x="761510" y="2655780"/>
          <a:ext cx="2279002" cy="37922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0788E-E483-2A47-87D4-F6EFCB55B967}">
      <dsp:nvSpPr>
        <dsp:cNvPr id="0" name=""/>
        <dsp:cNvSpPr/>
      </dsp:nvSpPr>
      <dsp:spPr>
        <a:xfrm>
          <a:off x="381088" y="3788833"/>
          <a:ext cx="3423627" cy="30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Primera Línea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Ticket Soporte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WhatsApp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Correo</a:t>
          </a:r>
        </a:p>
      </dsp:txBody>
      <dsp:txXfrm>
        <a:off x="381088" y="3788833"/>
        <a:ext cx="3423627" cy="3001010"/>
      </dsp:txXfrm>
    </dsp:sp>
    <dsp:sp modelId="{21475FF4-C706-164E-A7D1-9A3156EDB84C}">
      <dsp:nvSpPr>
        <dsp:cNvPr id="0" name=""/>
        <dsp:cNvSpPr/>
      </dsp:nvSpPr>
      <dsp:spPr>
        <a:xfrm>
          <a:off x="3158748" y="2376593"/>
          <a:ext cx="645967" cy="645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9387E-A4B1-3142-A298-84C01CC75DCD}">
      <dsp:nvSpPr>
        <dsp:cNvPr id="0" name=""/>
        <dsp:cNvSpPr/>
      </dsp:nvSpPr>
      <dsp:spPr>
        <a:xfrm rot="5400000">
          <a:off x="4952699" y="1618666"/>
          <a:ext cx="2279002" cy="37922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A291-3AA4-7C43-85F6-CB3CDD97685B}">
      <dsp:nvSpPr>
        <dsp:cNvPr id="0" name=""/>
        <dsp:cNvSpPr/>
      </dsp:nvSpPr>
      <dsp:spPr>
        <a:xfrm>
          <a:off x="4572276" y="2751720"/>
          <a:ext cx="3423627" cy="30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 Operadores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Soporte desatendido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Soporte en Vivo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572276" y="2751720"/>
        <a:ext cx="3423627" cy="3001010"/>
      </dsp:txXfrm>
    </dsp:sp>
    <dsp:sp modelId="{29130EED-A9D3-414E-AE9F-9001C5031D15}">
      <dsp:nvSpPr>
        <dsp:cNvPr id="0" name=""/>
        <dsp:cNvSpPr/>
      </dsp:nvSpPr>
      <dsp:spPr>
        <a:xfrm>
          <a:off x="7349936" y="1339480"/>
          <a:ext cx="645967" cy="645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66F11-9027-C645-B7E3-09AD939C34AB}">
      <dsp:nvSpPr>
        <dsp:cNvPr id="0" name=""/>
        <dsp:cNvSpPr/>
      </dsp:nvSpPr>
      <dsp:spPr>
        <a:xfrm rot="5400000">
          <a:off x="9143887" y="581552"/>
          <a:ext cx="2279002" cy="37922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1609-DB57-4944-BD23-216C1C1E640E}">
      <dsp:nvSpPr>
        <dsp:cNvPr id="0" name=""/>
        <dsp:cNvSpPr/>
      </dsp:nvSpPr>
      <dsp:spPr>
        <a:xfrm>
          <a:off x="8763465" y="1714606"/>
          <a:ext cx="3423627" cy="30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Asignación Tarea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Redes / Marketing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Programación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	- En vivo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	- Visita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Soporte Especializado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Servidores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Chatbot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CRM</a:t>
          </a:r>
        </a:p>
      </dsp:txBody>
      <dsp:txXfrm>
        <a:off x="8763465" y="1714606"/>
        <a:ext cx="3423627" cy="3001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88C3F-6F9E-4D43-9B51-44A36302E456}">
      <dsp:nvSpPr>
        <dsp:cNvPr id="0" name=""/>
        <dsp:cNvSpPr/>
      </dsp:nvSpPr>
      <dsp:spPr>
        <a:xfrm rot="5400000">
          <a:off x="761510" y="2655780"/>
          <a:ext cx="2279002" cy="37922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0788E-E483-2A47-87D4-F6EFCB55B967}">
      <dsp:nvSpPr>
        <dsp:cNvPr id="0" name=""/>
        <dsp:cNvSpPr/>
      </dsp:nvSpPr>
      <dsp:spPr>
        <a:xfrm>
          <a:off x="381088" y="3788833"/>
          <a:ext cx="3423627" cy="30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SOPORTE ARTWEB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Ticket Soporte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Correo</a:t>
          </a:r>
        </a:p>
      </dsp:txBody>
      <dsp:txXfrm>
        <a:off x="381088" y="3788833"/>
        <a:ext cx="3423627" cy="3001010"/>
      </dsp:txXfrm>
    </dsp:sp>
    <dsp:sp modelId="{21475FF4-C706-164E-A7D1-9A3156EDB84C}">
      <dsp:nvSpPr>
        <dsp:cNvPr id="0" name=""/>
        <dsp:cNvSpPr/>
      </dsp:nvSpPr>
      <dsp:spPr>
        <a:xfrm>
          <a:off x="3158748" y="2376593"/>
          <a:ext cx="645967" cy="645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9387E-A4B1-3142-A298-84C01CC75DCD}">
      <dsp:nvSpPr>
        <dsp:cNvPr id="0" name=""/>
        <dsp:cNvSpPr/>
      </dsp:nvSpPr>
      <dsp:spPr>
        <a:xfrm rot="5400000">
          <a:off x="4952699" y="1618666"/>
          <a:ext cx="2279002" cy="37922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A291-3AA4-7C43-85F6-CB3CDD97685B}">
      <dsp:nvSpPr>
        <dsp:cNvPr id="0" name=""/>
        <dsp:cNvSpPr/>
      </dsp:nvSpPr>
      <dsp:spPr>
        <a:xfrm>
          <a:off x="4572276" y="2751720"/>
          <a:ext cx="3423627" cy="30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ROBOT - BOTMAKER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Ticket Soporte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Correo</a:t>
          </a:r>
        </a:p>
      </dsp:txBody>
      <dsp:txXfrm>
        <a:off x="4572276" y="2751720"/>
        <a:ext cx="3423627" cy="3001010"/>
      </dsp:txXfrm>
    </dsp:sp>
    <dsp:sp modelId="{29130EED-A9D3-414E-AE9F-9001C5031D15}">
      <dsp:nvSpPr>
        <dsp:cNvPr id="0" name=""/>
        <dsp:cNvSpPr/>
      </dsp:nvSpPr>
      <dsp:spPr>
        <a:xfrm>
          <a:off x="7349936" y="1339480"/>
          <a:ext cx="645967" cy="645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66F11-9027-C645-B7E3-09AD939C34AB}">
      <dsp:nvSpPr>
        <dsp:cNvPr id="0" name=""/>
        <dsp:cNvSpPr/>
      </dsp:nvSpPr>
      <dsp:spPr>
        <a:xfrm rot="5400000">
          <a:off x="9143887" y="581552"/>
          <a:ext cx="2279002" cy="37922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1609-DB57-4944-BD23-216C1C1E640E}">
      <dsp:nvSpPr>
        <dsp:cNvPr id="0" name=""/>
        <dsp:cNvSpPr/>
      </dsp:nvSpPr>
      <dsp:spPr>
        <a:xfrm>
          <a:off x="8763465" y="1714606"/>
          <a:ext cx="3423627" cy="300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KNOWNHOST - INFRAESTRUCTURA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Ticket Soporte</a:t>
          </a:r>
        </a:p>
      </dsp:txBody>
      <dsp:txXfrm>
        <a:off x="8763465" y="1714606"/>
        <a:ext cx="3423627" cy="3001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B76AD-3932-F54A-90D3-F94C87B7F237}">
      <dsp:nvSpPr>
        <dsp:cNvPr id="0" name=""/>
        <dsp:cNvSpPr/>
      </dsp:nvSpPr>
      <dsp:spPr>
        <a:xfrm>
          <a:off x="0" y="3968"/>
          <a:ext cx="116662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8E60-A169-C243-8FDE-7E58A3A38A02}">
      <dsp:nvSpPr>
        <dsp:cNvPr id="0" name=""/>
        <dsp:cNvSpPr/>
      </dsp:nvSpPr>
      <dsp:spPr>
        <a:xfrm>
          <a:off x="0" y="3968"/>
          <a:ext cx="2333258" cy="812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PYMES</a:t>
          </a:r>
        </a:p>
      </dsp:txBody>
      <dsp:txXfrm>
        <a:off x="0" y="3968"/>
        <a:ext cx="2333258" cy="8120062"/>
      </dsp:txXfrm>
    </dsp:sp>
    <dsp:sp modelId="{D6ACE2E4-C66D-7D4C-95A8-F7CC01F4B3B9}">
      <dsp:nvSpPr>
        <dsp:cNvPr id="0" name=""/>
        <dsp:cNvSpPr/>
      </dsp:nvSpPr>
      <dsp:spPr>
        <a:xfrm>
          <a:off x="2508253" y="67902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ECUACOSMETIC</a:t>
          </a:r>
        </a:p>
      </dsp:txBody>
      <dsp:txXfrm>
        <a:off x="2508253" y="67902"/>
        <a:ext cx="2935239" cy="1278671"/>
      </dsp:txXfrm>
    </dsp:sp>
    <dsp:sp modelId="{2043FA20-5094-DB4C-B366-F594D6715C5D}">
      <dsp:nvSpPr>
        <dsp:cNvPr id="0" name=""/>
        <dsp:cNvSpPr/>
      </dsp:nvSpPr>
      <dsp:spPr>
        <a:xfrm>
          <a:off x="5618487" y="67902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GICRO</a:t>
          </a:r>
        </a:p>
      </dsp:txBody>
      <dsp:txXfrm>
        <a:off x="5618487" y="67902"/>
        <a:ext cx="2935239" cy="1278671"/>
      </dsp:txXfrm>
    </dsp:sp>
    <dsp:sp modelId="{27D9DB90-756A-F346-90EF-40224636A578}">
      <dsp:nvSpPr>
        <dsp:cNvPr id="0" name=""/>
        <dsp:cNvSpPr/>
      </dsp:nvSpPr>
      <dsp:spPr>
        <a:xfrm>
          <a:off x="8728721" y="67902"/>
          <a:ext cx="2935239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NOUVELLE | PRODUCTOS CAPILARES ITALIANOS - FRANQUICIA</a:t>
          </a:r>
        </a:p>
      </dsp:txBody>
      <dsp:txXfrm>
        <a:off x="8728721" y="67902"/>
        <a:ext cx="2935239" cy="639335"/>
      </dsp:txXfrm>
    </dsp:sp>
    <dsp:sp modelId="{5B5EA482-BB2C-8942-BAF8-BF4D09750255}">
      <dsp:nvSpPr>
        <dsp:cNvPr id="0" name=""/>
        <dsp:cNvSpPr/>
      </dsp:nvSpPr>
      <dsp:spPr>
        <a:xfrm>
          <a:off x="8728721" y="707238"/>
          <a:ext cx="2935239" cy="63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ANDRÉ RIÓ | PRODCUTOS CAPILARES ECUATORIANOS | ITALIANOS | CHINOS</a:t>
          </a:r>
        </a:p>
      </dsp:txBody>
      <dsp:txXfrm>
        <a:off x="8728721" y="707238"/>
        <a:ext cx="2935239" cy="639335"/>
      </dsp:txXfrm>
    </dsp:sp>
    <dsp:sp modelId="{F8AA7F93-890F-184B-A9C0-FAB67D760902}">
      <dsp:nvSpPr>
        <dsp:cNvPr id="0" name=""/>
        <dsp:cNvSpPr/>
      </dsp:nvSpPr>
      <dsp:spPr>
        <a:xfrm>
          <a:off x="2333258" y="1346574"/>
          <a:ext cx="9333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445B-F3F2-EC4F-A531-BE8D89461A59}">
      <dsp:nvSpPr>
        <dsp:cNvPr id="0" name=""/>
        <dsp:cNvSpPr/>
      </dsp:nvSpPr>
      <dsp:spPr>
        <a:xfrm>
          <a:off x="2508253" y="1410507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CAMARA COMERCIO CUENCA</a:t>
          </a:r>
        </a:p>
      </dsp:txBody>
      <dsp:txXfrm>
        <a:off x="2508253" y="1410507"/>
        <a:ext cx="2935239" cy="1278671"/>
      </dsp:txXfrm>
    </dsp:sp>
    <dsp:sp modelId="{06C9E27A-8CAB-2149-9B82-C10919E39539}">
      <dsp:nvSpPr>
        <dsp:cNvPr id="0" name=""/>
        <dsp:cNvSpPr/>
      </dsp:nvSpPr>
      <dsp:spPr>
        <a:xfrm>
          <a:off x="5618487" y="1410507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ORGANIZACION</a:t>
          </a:r>
        </a:p>
      </dsp:txBody>
      <dsp:txXfrm>
        <a:off x="5618487" y="1410507"/>
        <a:ext cx="2935239" cy="1278671"/>
      </dsp:txXfrm>
    </dsp:sp>
    <dsp:sp modelId="{2E1A8DF7-923D-114C-95EE-471548EA2864}">
      <dsp:nvSpPr>
        <dsp:cNvPr id="0" name=""/>
        <dsp:cNvSpPr/>
      </dsp:nvSpPr>
      <dsp:spPr>
        <a:xfrm>
          <a:off x="8728721" y="1410507"/>
          <a:ext cx="2935239" cy="31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PAGINA WEB</a:t>
          </a:r>
        </a:p>
      </dsp:txBody>
      <dsp:txXfrm>
        <a:off x="8728721" y="1410507"/>
        <a:ext cx="2935239" cy="319667"/>
      </dsp:txXfrm>
    </dsp:sp>
    <dsp:sp modelId="{B0E8D12C-1514-1746-A899-15531CACE8C4}">
      <dsp:nvSpPr>
        <dsp:cNvPr id="0" name=""/>
        <dsp:cNvSpPr/>
      </dsp:nvSpPr>
      <dsp:spPr>
        <a:xfrm>
          <a:off x="8728721" y="1730175"/>
          <a:ext cx="2935239" cy="31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EMAIL MARKETING</a:t>
          </a:r>
        </a:p>
      </dsp:txBody>
      <dsp:txXfrm>
        <a:off x="8728721" y="1730175"/>
        <a:ext cx="2935239" cy="319667"/>
      </dsp:txXfrm>
    </dsp:sp>
    <dsp:sp modelId="{B0F49D0D-A00A-CA44-BA9F-86B6DC0324D6}">
      <dsp:nvSpPr>
        <dsp:cNvPr id="0" name=""/>
        <dsp:cNvSpPr/>
      </dsp:nvSpPr>
      <dsp:spPr>
        <a:xfrm>
          <a:off x="8728721" y="2049843"/>
          <a:ext cx="2935239" cy="31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ASESORIA</a:t>
          </a:r>
        </a:p>
      </dsp:txBody>
      <dsp:txXfrm>
        <a:off x="8728721" y="2049843"/>
        <a:ext cx="2935239" cy="319667"/>
      </dsp:txXfrm>
    </dsp:sp>
    <dsp:sp modelId="{80842E70-8DED-864F-9E55-4D4B7462AD62}">
      <dsp:nvSpPr>
        <dsp:cNvPr id="0" name=""/>
        <dsp:cNvSpPr/>
      </dsp:nvSpPr>
      <dsp:spPr>
        <a:xfrm>
          <a:off x="8728721" y="2369511"/>
          <a:ext cx="2935239" cy="31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CRM</a:t>
          </a:r>
        </a:p>
      </dsp:txBody>
      <dsp:txXfrm>
        <a:off x="8728721" y="2369511"/>
        <a:ext cx="2935239" cy="319667"/>
      </dsp:txXfrm>
    </dsp:sp>
    <dsp:sp modelId="{F4E86CC4-A1C4-B642-A8DE-98CA312DF7F2}">
      <dsp:nvSpPr>
        <dsp:cNvPr id="0" name=""/>
        <dsp:cNvSpPr/>
      </dsp:nvSpPr>
      <dsp:spPr>
        <a:xfrm>
          <a:off x="2333258" y="2689179"/>
          <a:ext cx="9333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81A5-4762-8440-A75E-C84E4F57B621}">
      <dsp:nvSpPr>
        <dsp:cNvPr id="0" name=""/>
        <dsp:cNvSpPr/>
      </dsp:nvSpPr>
      <dsp:spPr>
        <a:xfrm>
          <a:off x="2508253" y="2753113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ACRA ITAL-ECU</a:t>
          </a:r>
        </a:p>
      </dsp:txBody>
      <dsp:txXfrm>
        <a:off x="2508253" y="2753113"/>
        <a:ext cx="2935239" cy="1278671"/>
      </dsp:txXfrm>
    </dsp:sp>
    <dsp:sp modelId="{D43D3170-2202-3141-A5B5-FFE38DC68F35}">
      <dsp:nvSpPr>
        <dsp:cNvPr id="0" name=""/>
        <dsp:cNvSpPr/>
      </dsp:nvSpPr>
      <dsp:spPr>
        <a:xfrm>
          <a:off x="5618487" y="2753113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INCUBACION </a:t>
          </a:r>
        </a:p>
      </dsp:txBody>
      <dsp:txXfrm>
        <a:off x="5618487" y="2753113"/>
        <a:ext cx="2935239" cy="1278671"/>
      </dsp:txXfrm>
    </dsp:sp>
    <dsp:sp modelId="{D5BAB578-9425-6D4D-8088-36C124132B50}">
      <dsp:nvSpPr>
        <dsp:cNvPr id="0" name=""/>
        <dsp:cNvSpPr/>
      </dsp:nvSpPr>
      <dsp:spPr>
        <a:xfrm>
          <a:off x="8728721" y="2753113"/>
          <a:ext cx="2935239" cy="42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JARDIN AZUAYO</a:t>
          </a:r>
        </a:p>
      </dsp:txBody>
      <dsp:txXfrm>
        <a:off x="8728721" y="2753113"/>
        <a:ext cx="2935239" cy="425807"/>
      </dsp:txXfrm>
    </dsp:sp>
    <dsp:sp modelId="{38A69E14-A396-B743-8443-E3E06F028B80}">
      <dsp:nvSpPr>
        <dsp:cNvPr id="0" name=""/>
        <dsp:cNvSpPr/>
      </dsp:nvSpPr>
      <dsp:spPr>
        <a:xfrm>
          <a:off x="8728721" y="3178921"/>
          <a:ext cx="2935239" cy="42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FIDES</a:t>
          </a:r>
        </a:p>
      </dsp:txBody>
      <dsp:txXfrm>
        <a:off x="8728721" y="3178921"/>
        <a:ext cx="2935239" cy="425807"/>
      </dsp:txXfrm>
    </dsp:sp>
    <dsp:sp modelId="{F02B95DD-AD98-FC4B-AB9B-4A633204534B}">
      <dsp:nvSpPr>
        <dsp:cNvPr id="0" name=""/>
        <dsp:cNvSpPr/>
      </dsp:nvSpPr>
      <dsp:spPr>
        <a:xfrm>
          <a:off x="8728721" y="3604728"/>
          <a:ext cx="2935239" cy="42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CASA CULTURA MANABI</a:t>
          </a:r>
        </a:p>
      </dsp:txBody>
      <dsp:txXfrm>
        <a:off x="8728721" y="3604728"/>
        <a:ext cx="2935239" cy="425807"/>
      </dsp:txXfrm>
    </dsp:sp>
    <dsp:sp modelId="{EA2FD41F-7C00-5F47-A9E4-0F687AE3F2D9}">
      <dsp:nvSpPr>
        <dsp:cNvPr id="0" name=""/>
        <dsp:cNvSpPr/>
      </dsp:nvSpPr>
      <dsp:spPr>
        <a:xfrm>
          <a:off x="2333258" y="4031785"/>
          <a:ext cx="9333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EF379-0DEA-6C48-AB8A-6A5BBB928E03}">
      <dsp:nvSpPr>
        <dsp:cNvPr id="0" name=""/>
        <dsp:cNvSpPr/>
      </dsp:nvSpPr>
      <dsp:spPr>
        <a:xfrm>
          <a:off x="2508253" y="4095718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ICENTER/SERVIMAC</a:t>
          </a:r>
        </a:p>
      </dsp:txBody>
      <dsp:txXfrm>
        <a:off x="2508253" y="4095718"/>
        <a:ext cx="2935239" cy="1278671"/>
      </dsp:txXfrm>
    </dsp:sp>
    <dsp:sp modelId="{10297AC4-12BE-4949-89A9-3C9AAA8CD273}">
      <dsp:nvSpPr>
        <dsp:cNvPr id="0" name=""/>
        <dsp:cNvSpPr/>
      </dsp:nvSpPr>
      <dsp:spPr>
        <a:xfrm>
          <a:off x="5618487" y="4095718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APPLE ECUADOR</a:t>
          </a:r>
        </a:p>
      </dsp:txBody>
      <dsp:txXfrm>
        <a:off x="5618487" y="4095718"/>
        <a:ext cx="2935239" cy="1278671"/>
      </dsp:txXfrm>
    </dsp:sp>
    <dsp:sp modelId="{3C0F2862-9F3C-9E4C-9DEF-7F27FD7AC074}">
      <dsp:nvSpPr>
        <dsp:cNvPr id="0" name=""/>
        <dsp:cNvSpPr/>
      </dsp:nvSpPr>
      <dsp:spPr>
        <a:xfrm>
          <a:off x="8728721" y="4095718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DISTRIBUIDOR AUTORIZADO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DESK CRM  </a:t>
          </a:r>
        </a:p>
      </dsp:txBody>
      <dsp:txXfrm>
        <a:off x="8728721" y="4095718"/>
        <a:ext cx="2935239" cy="1278671"/>
      </dsp:txXfrm>
    </dsp:sp>
    <dsp:sp modelId="{30D862AD-4C15-CD47-BC1F-3063C954BA6A}">
      <dsp:nvSpPr>
        <dsp:cNvPr id="0" name=""/>
        <dsp:cNvSpPr/>
      </dsp:nvSpPr>
      <dsp:spPr>
        <a:xfrm>
          <a:off x="2333258" y="5374390"/>
          <a:ext cx="9333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26BB9-BBF6-CB41-838B-38C54280AC49}">
      <dsp:nvSpPr>
        <dsp:cNvPr id="0" name=""/>
        <dsp:cNvSpPr/>
      </dsp:nvSpPr>
      <dsp:spPr>
        <a:xfrm>
          <a:off x="2508253" y="5438324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OFFICE SOLUCIONES</a:t>
          </a:r>
        </a:p>
      </dsp:txBody>
      <dsp:txXfrm>
        <a:off x="2508253" y="5438324"/>
        <a:ext cx="2935239" cy="1278671"/>
      </dsp:txXfrm>
    </dsp:sp>
    <dsp:sp modelId="{40E48AA4-5466-2E46-AF74-9173381DFB36}">
      <dsp:nvSpPr>
        <dsp:cNvPr id="0" name=""/>
        <dsp:cNvSpPr/>
      </dsp:nvSpPr>
      <dsp:spPr>
        <a:xfrm>
          <a:off x="5618487" y="5438324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XEROX-EPSON-LENOVO</a:t>
          </a:r>
        </a:p>
      </dsp:txBody>
      <dsp:txXfrm>
        <a:off x="5618487" y="5438324"/>
        <a:ext cx="2935239" cy="1278671"/>
      </dsp:txXfrm>
    </dsp:sp>
    <dsp:sp modelId="{96C8D20B-4752-1E42-9F0F-A54F58303C9A}">
      <dsp:nvSpPr>
        <dsp:cNvPr id="0" name=""/>
        <dsp:cNvSpPr/>
      </dsp:nvSpPr>
      <dsp:spPr>
        <a:xfrm>
          <a:off x="8728721" y="5438324"/>
          <a:ext cx="2935239" cy="42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DESK CRM  GRAIMAN</a:t>
          </a:r>
        </a:p>
      </dsp:txBody>
      <dsp:txXfrm>
        <a:off x="8728721" y="5438324"/>
        <a:ext cx="2935239" cy="425807"/>
      </dsp:txXfrm>
    </dsp:sp>
    <dsp:sp modelId="{D1AF10B7-31CF-D447-8219-6D27DA755384}">
      <dsp:nvSpPr>
        <dsp:cNvPr id="0" name=""/>
        <dsp:cNvSpPr/>
      </dsp:nvSpPr>
      <dsp:spPr>
        <a:xfrm>
          <a:off x="8728721" y="5864132"/>
          <a:ext cx="2935239" cy="42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DESK CRM  CARTOPEL</a:t>
          </a:r>
        </a:p>
      </dsp:txBody>
      <dsp:txXfrm>
        <a:off x="8728721" y="5864132"/>
        <a:ext cx="2935239" cy="425807"/>
      </dsp:txXfrm>
    </dsp:sp>
    <dsp:sp modelId="{8A8B0CB1-ACC7-0A40-89AD-A83AD5392416}">
      <dsp:nvSpPr>
        <dsp:cNvPr id="0" name=""/>
        <dsp:cNvSpPr/>
      </dsp:nvSpPr>
      <dsp:spPr>
        <a:xfrm>
          <a:off x="8728721" y="6289940"/>
          <a:ext cx="2935239" cy="42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DESK CRM  INDURAMA</a:t>
          </a:r>
        </a:p>
      </dsp:txBody>
      <dsp:txXfrm>
        <a:off x="8728721" y="6289940"/>
        <a:ext cx="2935239" cy="425807"/>
      </dsp:txXfrm>
    </dsp:sp>
    <dsp:sp modelId="{C3EF6750-8434-3346-9375-72AF15613AD6}">
      <dsp:nvSpPr>
        <dsp:cNvPr id="0" name=""/>
        <dsp:cNvSpPr/>
      </dsp:nvSpPr>
      <dsp:spPr>
        <a:xfrm>
          <a:off x="2333258" y="6716996"/>
          <a:ext cx="9333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E142-2CB5-764B-B12F-7F76638E4426}">
      <dsp:nvSpPr>
        <dsp:cNvPr id="0" name=""/>
        <dsp:cNvSpPr/>
      </dsp:nvSpPr>
      <dsp:spPr>
        <a:xfrm>
          <a:off x="2508253" y="6780930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JEFFESON PEREZ</a:t>
          </a:r>
        </a:p>
      </dsp:txBody>
      <dsp:txXfrm>
        <a:off x="2508253" y="6780930"/>
        <a:ext cx="2935239" cy="1278671"/>
      </dsp:txXfrm>
    </dsp:sp>
    <dsp:sp modelId="{5F843C38-E750-8448-A2CA-2E330698F749}">
      <dsp:nvSpPr>
        <dsp:cNvPr id="0" name=""/>
        <dsp:cNvSpPr/>
      </dsp:nvSpPr>
      <dsp:spPr>
        <a:xfrm>
          <a:off x="5618487" y="6780930"/>
          <a:ext cx="2935239" cy="12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HOLDING</a:t>
          </a:r>
        </a:p>
      </dsp:txBody>
      <dsp:txXfrm>
        <a:off x="5618487" y="6780930"/>
        <a:ext cx="2935239" cy="1278671"/>
      </dsp:txXfrm>
    </dsp:sp>
    <dsp:sp modelId="{EDD18333-99E0-B246-9300-94D52920B3F9}">
      <dsp:nvSpPr>
        <dsp:cNvPr id="0" name=""/>
        <dsp:cNvSpPr/>
      </dsp:nvSpPr>
      <dsp:spPr>
        <a:xfrm>
          <a:off x="8728721" y="6780930"/>
          <a:ext cx="2935239" cy="21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FUNDACION | SITIO WEB – CROWFUNDING</a:t>
          </a:r>
        </a:p>
      </dsp:txBody>
      <dsp:txXfrm>
        <a:off x="8728721" y="6780930"/>
        <a:ext cx="2935239" cy="212903"/>
      </dsp:txXfrm>
    </dsp:sp>
    <dsp:sp modelId="{DE618B6F-1968-114B-97CE-EC965A19B9F9}">
      <dsp:nvSpPr>
        <dsp:cNvPr id="0" name=""/>
        <dsp:cNvSpPr/>
      </dsp:nvSpPr>
      <dsp:spPr>
        <a:xfrm>
          <a:off x="8728721" y="6993833"/>
          <a:ext cx="2935239" cy="21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JEFFERSON | SITIO WEB - BIOGRAFÍA </a:t>
          </a:r>
        </a:p>
      </dsp:txBody>
      <dsp:txXfrm>
        <a:off x="8728721" y="6993833"/>
        <a:ext cx="2935239" cy="212903"/>
      </dsp:txXfrm>
    </dsp:sp>
    <dsp:sp modelId="{4D81DA22-8AF4-6E48-AD0E-2F594862D959}">
      <dsp:nvSpPr>
        <dsp:cNvPr id="0" name=""/>
        <dsp:cNvSpPr/>
      </dsp:nvSpPr>
      <dsp:spPr>
        <a:xfrm>
          <a:off x="8728721" y="7206737"/>
          <a:ext cx="2935239" cy="21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TECDEPOR | CRONOMOETRAJE DEPORTIVO</a:t>
          </a:r>
        </a:p>
      </dsp:txBody>
      <dsp:txXfrm>
        <a:off x="8728721" y="7206737"/>
        <a:ext cx="2935239" cy="212903"/>
      </dsp:txXfrm>
    </dsp:sp>
    <dsp:sp modelId="{A05E3E80-8601-DA4E-ACAA-E14E8B8B8688}">
      <dsp:nvSpPr>
        <dsp:cNvPr id="0" name=""/>
        <dsp:cNvSpPr/>
      </dsp:nvSpPr>
      <dsp:spPr>
        <a:xfrm>
          <a:off x="8728721" y="7419641"/>
          <a:ext cx="2935239" cy="21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CATOVI | CONSTRUCTORA</a:t>
          </a:r>
        </a:p>
      </dsp:txBody>
      <dsp:txXfrm>
        <a:off x="8728721" y="7419641"/>
        <a:ext cx="2935239" cy="212903"/>
      </dsp:txXfrm>
    </dsp:sp>
    <dsp:sp modelId="{7379B76C-96AE-7D45-B451-C60005422E45}">
      <dsp:nvSpPr>
        <dsp:cNvPr id="0" name=""/>
        <dsp:cNvSpPr/>
      </dsp:nvSpPr>
      <dsp:spPr>
        <a:xfrm>
          <a:off x="8728721" y="7632545"/>
          <a:ext cx="2935239" cy="21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PERMOVE | RADIO LA 100</a:t>
          </a:r>
        </a:p>
      </dsp:txBody>
      <dsp:txXfrm>
        <a:off x="8728721" y="7632545"/>
        <a:ext cx="2935239" cy="212903"/>
      </dsp:txXfrm>
    </dsp:sp>
    <dsp:sp modelId="{36747CE2-4D25-E14C-B4C5-6B1F64A662DB}">
      <dsp:nvSpPr>
        <dsp:cNvPr id="0" name=""/>
        <dsp:cNvSpPr/>
      </dsp:nvSpPr>
      <dsp:spPr>
        <a:xfrm>
          <a:off x="8728721" y="7845449"/>
          <a:ext cx="2935239" cy="21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 BOLETERIA | TICKET SHOW</a:t>
          </a:r>
        </a:p>
      </dsp:txBody>
      <dsp:txXfrm>
        <a:off x="8728721" y="7845449"/>
        <a:ext cx="2935239" cy="212903"/>
      </dsp:txXfrm>
    </dsp:sp>
    <dsp:sp modelId="{DB2BA39A-979B-0F45-84F8-3BD235E212C8}">
      <dsp:nvSpPr>
        <dsp:cNvPr id="0" name=""/>
        <dsp:cNvSpPr/>
      </dsp:nvSpPr>
      <dsp:spPr>
        <a:xfrm>
          <a:off x="2333258" y="8059602"/>
          <a:ext cx="9333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B76AD-3932-F54A-90D3-F94C87B7F237}">
      <dsp:nvSpPr>
        <dsp:cNvPr id="0" name=""/>
        <dsp:cNvSpPr/>
      </dsp:nvSpPr>
      <dsp:spPr>
        <a:xfrm>
          <a:off x="0" y="0"/>
          <a:ext cx="1150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8E60-A169-C243-8FDE-7E58A3A38A02}">
      <dsp:nvSpPr>
        <dsp:cNvPr id="0" name=""/>
        <dsp:cNvSpPr/>
      </dsp:nvSpPr>
      <dsp:spPr>
        <a:xfrm>
          <a:off x="0" y="0"/>
          <a:ext cx="2301240" cy="81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PYMES</a:t>
          </a:r>
        </a:p>
      </dsp:txBody>
      <dsp:txXfrm>
        <a:off x="0" y="0"/>
        <a:ext cx="2301240" cy="8128000"/>
      </dsp:txXfrm>
    </dsp:sp>
    <dsp:sp modelId="{D6ACE2E4-C66D-7D4C-95A8-F7CC01F4B3B9}">
      <dsp:nvSpPr>
        <dsp:cNvPr id="0" name=""/>
        <dsp:cNvSpPr/>
      </dsp:nvSpPr>
      <dsp:spPr>
        <a:xfrm>
          <a:off x="2473833" y="54867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SUCESORES LUIS RODRIGUEZ</a:t>
          </a:r>
        </a:p>
      </dsp:txBody>
      <dsp:txXfrm>
        <a:off x="2473833" y="54867"/>
        <a:ext cx="2894959" cy="1097359"/>
      </dsp:txXfrm>
    </dsp:sp>
    <dsp:sp modelId="{2043FA20-5094-DB4C-B366-F594D6715C5D}">
      <dsp:nvSpPr>
        <dsp:cNvPr id="0" name=""/>
        <dsp:cNvSpPr/>
      </dsp:nvSpPr>
      <dsp:spPr>
        <a:xfrm>
          <a:off x="5541385" y="54867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FERRETERIA</a:t>
          </a:r>
        </a:p>
      </dsp:txBody>
      <dsp:txXfrm>
        <a:off x="5541385" y="54867"/>
        <a:ext cx="2894959" cy="1097359"/>
      </dsp:txXfrm>
    </dsp:sp>
    <dsp:sp modelId="{27D9DB90-756A-F346-90EF-40224636A578}">
      <dsp:nvSpPr>
        <dsp:cNvPr id="0" name=""/>
        <dsp:cNvSpPr/>
      </dsp:nvSpPr>
      <dsp:spPr>
        <a:xfrm>
          <a:off x="8608938" y="54867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PAGINA WEB, HOSTING Y CORREO CORPORATIVO</a:t>
          </a:r>
        </a:p>
      </dsp:txBody>
      <dsp:txXfrm>
        <a:off x="8608938" y="54867"/>
        <a:ext cx="2894959" cy="1097359"/>
      </dsp:txXfrm>
    </dsp:sp>
    <dsp:sp modelId="{F8AA7F93-890F-184B-A9C0-FAB67D760902}">
      <dsp:nvSpPr>
        <dsp:cNvPr id="0" name=""/>
        <dsp:cNvSpPr/>
      </dsp:nvSpPr>
      <dsp:spPr>
        <a:xfrm>
          <a:off x="2301240" y="1152227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445B-F3F2-EC4F-A531-BE8D89461A59}">
      <dsp:nvSpPr>
        <dsp:cNvPr id="0" name=""/>
        <dsp:cNvSpPr/>
      </dsp:nvSpPr>
      <dsp:spPr>
        <a:xfrm>
          <a:off x="2473833" y="1207095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MICRODATA</a:t>
          </a:r>
        </a:p>
      </dsp:txBody>
      <dsp:txXfrm>
        <a:off x="2473833" y="1207095"/>
        <a:ext cx="2894959" cy="1097359"/>
      </dsp:txXfrm>
    </dsp:sp>
    <dsp:sp modelId="{06C9E27A-8CAB-2149-9B82-C10919E39539}">
      <dsp:nvSpPr>
        <dsp:cNvPr id="0" name=""/>
        <dsp:cNvSpPr/>
      </dsp:nvSpPr>
      <dsp:spPr>
        <a:xfrm>
          <a:off x="5541385" y="1207095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MDT / DEUNA MOVIL</a:t>
          </a:r>
        </a:p>
      </dsp:txBody>
      <dsp:txXfrm>
        <a:off x="5541385" y="1207095"/>
        <a:ext cx="2894959" cy="1097359"/>
      </dsp:txXfrm>
    </dsp:sp>
    <dsp:sp modelId="{2E1A8DF7-923D-114C-95EE-471548EA2864}">
      <dsp:nvSpPr>
        <dsp:cNvPr id="0" name=""/>
        <dsp:cNvSpPr/>
      </dsp:nvSpPr>
      <dsp:spPr>
        <a:xfrm>
          <a:off x="8608938" y="1207095"/>
          <a:ext cx="2894959" cy="27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DISTRIBUIDOR SAMSUNG</a:t>
          </a:r>
        </a:p>
      </dsp:txBody>
      <dsp:txXfrm>
        <a:off x="8608938" y="1207095"/>
        <a:ext cx="2894959" cy="274339"/>
      </dsp:txXfrm>
    </dsp:sp>
    <dsp:sp modelId="{B0E8D12C-1514-1746-A899-15531CACE8C4}">
      <dsp:nvSpPr>
        <dsp:cNvPr id="0" name=""/>
        <dsp:cNvSpPr/>
      </dsp:nvSpPr>
      <dsp:spPr>
        <a:xfrm>
          <a:off x="8608938" y="1481435"/>
          <a:ext cx="2894959" cy="27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CRM ERP | MULTIMARCA</a:t>
          </a:r>
        </a:p>
      </dsp:txBody>
      <dsp:txXfrm>
        <a:off x="8608938" y="1481435"/>
        <a:ext cx="2894959" cy="274339"/>
      </dsp:txXfrm>
    </dsp:sp>
    <dsp:sp modelId="{B0F49D0D-A00A-CA44-BA9F-86B6DC0324D6}">
      <dsp:nvSpPr>
        <dsp:cNvPr id="0" name=""/>
        <dsp:cNvSpPr/>
      </dsp:nvSpPr>
      <dsp:spPr>
        <a:xfrm>
          <a:off x="8608938" y="1755775"/>
          <a:ext cx="2894959" cy="27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ECOMMERCE | DISTRIBUIDOR TECNOLOGÍA</a:t>
          </a:r>
        </a:p>
      </dsp:txBody>
      <dsp:txXfrm>
        <a:off x="8608938" y="1755775"/>
        <a:ext cx="2894959" cy="274339"/>
      </dsp:txXfrm>
    </dsp:sp>
    <dsp:sp modelId="{80842E70-8DED-864F-9E55-4D4B7462AD62}">
      <dsp:nvSpPr>
        <dsp:cNvPr id="0" name=""/>
        <dsp:cNvSpPr/>
      </dsp:nvSpPr>
      <dsp:spPr>
        <a:xfrm>
          <a:off x="8608938" y="2030114"/>
          <a:ext cx="2894959" cy="27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FORM POWER APPS</a:t>
          </a:r>
        </a:p>
      </dsp:txBody>
      <dsp:txXfrm>
        <a:off x="8608938" y="2030114"/>
        <a:ext cx="2894959" cy="274339"/>
      </dsp:txXfrm>
    </dsp:sp>
    <dsp:sp modelId="{F4E86CC4-A1C4-B642-A8DE-98CA312DF7F2}">
      <dsp:nvSpPr>
        <dsp:cNvPr id="0" name=""/>
        <dsp:cNvSpPr/>
      </dsp:nvSpPr>
      <dsp:spPr>
        <a:xfrm>
          <a:off x="2301240" y="2304454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81A5-4762-8440-A75E-C84E4F57B621}">
      <dsp:nvSpPr>
        <dsp:cNvPr id="0" name=""/>
        <dsp:cNvSpPr/>
      </dsp:nvSpPr>
      <dsp:spPr>
        <a:xfrm>
          <a:off x="2473833" y="2359322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RADIO COSMOS</a:t>
          </a:r>
        </a:p>
      </dsp:txBody>
      <dsp:txXfrm>
        <a:off x="2473833" y="2359322"/>
        <a:ext cx="2894959" cy="1097359"/>
      </dsp:txXfrm>
    </dsp:sp>
    <dsp:sp modelId="{D43D3170-2202-3141-A5B5-FFE38DC68F35}">
      <dsp:nvSpPr>
        <dsp:cNvPr id="0" name=""/>
        <dsp:cNvSpPr/>
      </dsp:nvSpPr>
      <dsp:spPr>
        <a:xfrm>
          <a:off x="5541385" y="2359322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COSMOS IR </a:t>
          </a:r>
        </a:p>
      </dsp:txBody>
      <dsp:txXfrm>
        <a:off x="5541385" y="2359322"/>
        <a:ext cx="2894959" cy="1097359"/>
      </dsp:txXfrm>
    </dsp:sp>
    <dsp:sp modelId="{D5BAB578-9425-6D4D-8088-36C124132B50}">
      <dsp:nvSpPr>
        <dsp:cNvPr id="0" name=""/>
        <dsp:cNvSpPr/>
      </dsp:nvSpPr>
      <dsp:spPr>
        <a:xfrm>
          <a:off x="8608938" y="2359322"/>
          <a:ext cx="2894959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 MOVIL</a:t>
          </a:r>
        </a:p>
      </dsp:txBody>
      <dsp:txXfrm>
        <a:off x="8608938" y="2359322"/>
        <a:ext cx="2894959" cy="548679"/>
      </dsp:txXfrm>
    </dsp:sp>
    <dsp:sp modelId="{F02B95DD-AD98-FC4B-AB9B-4A633204534B}">
      <dsp:nvSpPr>
        <dsp:cNvPr id="0" name=""/>
        <dsp:cNvSpPr/>
      </dsp:nvSpPr>
      <dsp:spPr>
        <a:xfrm>
          <a:off x="8608938" y="2908002"/>
          <a:ext cx="2894959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SITIO WEB</a:t>
          </a:r>
        </a:p>
      </dsp:txBody>
      <dsp:txXfrm>
        <a:off x="8608938" y="2908002"/>
        <a:ext cx="2894959" cy="548679"/>
      </dsp:txXfrm>
    </dsp:sp>
    <dsp:sp modelId="{EA2FD41F-7C00-5F47-A9E4-0F687AE3F2D9}">
      <dsp:nvSpPr>
        <dsp:cNvPr id="0" name=""/>
        <dsp:cNvSpPr/>
      </dsp:nvSpPr>
      <dsp:spPr>
        <a:xfrm>
          <a:off x="2301240" y="3456682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168AE-477E-7742-A1B2-ADC650CD1D7E}">
      <dsp:nvSpPr>
        <dsp:cNvPr id="0" name=""/>
        <dsp:cNvSpPr/>
      </dsp:nvSpPr>
      <dsp:spPr>
        <a:xfrm>
          <a:off x="2473833" y="3511550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BAESA IMPORT</a:t>
          </a:r>
        </a:p>
      </dsp:txBody>
      <dsp:txXfrm>
        <a:off x="2473833" y="3511550"/>
        <a:ext cx="2894959" cy="1097359"/>
      </dsp:txXfrm>
    </dsp:sp>
    <dsp:sp modelId="{1669CCE1-AC17-A54D-806D-5C457FE9BBAA}">
      <dsp:nvSpPr>
        <dsp:cNvPr id="0" name=""/>
        <dsp:cNvSpPr/>
      </dsp:nvSpPr>
      <dsp:spPr>
        <a:xfrm>
          <a:off x="5541385" y="3511550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IMPORTADOR</a:t>
          </a:r>
        </a:p>
      </dsp:txBody>
      <dsp:txXfrm>
        <a:off x="5541385" y="3511550"/>
        <a:ext cx="2894959" cy="1097359"/>
      </dsp:txXfrm>
    </dsp:sp>
    <dsp:sp modelId="{8B74205A-D3A7-9A44-B7AC-9C93D4D2AFEC}">
      <dsp:nvSpPr>
        <dsp:cNvPr id="0" name=""/>
        <dsp:cNvSpPr/>
      </dsp:nvSpPr>
      <dsp:spPr>
        <a:xfrm>
          <a:off x="8608938" y="3511550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ACCESORIOS AUTOMOTRICES TODO EL PAIS.</a:t>
          </a:r>
        </a:p>
      </dsp:txBody>
      <dsp:txXfrm>
        <a:off x="8608938" y="3511550"/>
        <a:ext cx="2894959" cy="1097359"/>
      </dsp:txXfrm>
    </dsp:sp>
    <dsp:sp modelId="{B3D16C4B-F848-224E-A3A6-055041CEA5AB}">
      <dsp:nvSpPr>
        <dsp:cNvPr id="0" name=""/>
        <dsp:cNvSpPr/>
      </dsp:nvSpPr>
      <dsp:spPr>
        <a:xfrm>
          <a:off x="2301240" y="4608909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EF379-0DEA-6C48-AB8A-6A5BBB928E03}">
      <dsp:nvSpPr>
        <dsp:cNvPr id="0" name=""/>
        <dsp:cNvSpPr/>
      </dsp:nvSpPr>
      <dsp:spPr>
        <a:xfrm>
          <a:off x="2473833" y="4663777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GRAFISUM</a:t>
          </a:r>
        </a:p>
      </dsp:txBody>
      <dsp:txXfrm>
        <a:off x="2473833" y="4663777"/>
        <a:ext cx="2894959" cy="1097359"/>
      </dsp:txXfrm>
    </dsp:sp>
    <dsp:sp modelId="{10297AC4-12BE-4949-89A9-3C9AAA8CD273}">
      <dsp:nvSpPr>
        <dsp:cNvPr id="0" name=""/>
        <dsp:cNvSpPr/>
      </dsp:nvSpPr>
      <dsp:spPr>
        <a:xfrm>
          <a:off x="5541385" y="4663777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IMPRENTA DIGITAL</a:t>
          </a:r>
        </a:p>
      </dsp:txBody>
      <dsp:txXfrm>
        <a:off x="5541385" y="4663777"/>
        <a:ext cx="2894959" cy="1097359"/>
      </dsp:txXfrm>
    </dsp:sp>
    <dsp:sp modelId="{3C0F2862-9F3C-9E4C-9DEF-7F27FD7AC074}">
      <dsp:nvSpPr>
        <dsp:cNvPr id="0" name=""/>
        <dsp:cNvSpPr/>
      </dsp:nvSpPr>
      <dsp:spPr>
        <a:xfrm>
          <a:off x="8608938" y="4663777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HOSTING CORPORATIVO </a:t>
          </a:r>
        </a:p>
      </dsp:txBody>
      <dsp:txXfrm>
        <a:off x="8608938" y="4663777"/>
        <a:ext cx="2894959" cy="1097359"/>
      </dsp:txXfrm>
    </dsp:sp>
    <dsp:sp modelId="{30D862AD-4C15-CD47-BC1F-3063C954BA6A}">
      <dsp:nvSpPr>
        <dsp:cNvPr id="0" name=""/>
        <dsp:cNvSpPr/>
      </dsp:nvSpPr>
      <dsp:spPr>
        <a:xfrm>
          <a:off x="2301240" y="5761136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26BB9-BBF6-CB41-838B-38C54280AC49}">
      <dsp:nvSpPr>
        <dsp:cNvPr id="0" name=""/>
        <dsp:cNvSpPr/>
      </dsp:nvSpPr>
      <dsp:spPr>
        <a:xfrm>
          <a:off x="2473833" y="5816004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JVI CONSULTING</a:t>
          </a:r>
        </a:p>
      </dsp:txBody>
      <dsp:txXfrm>
        <a:off x="2473833" y="5816004"/>
        <a:ext cx="2894959" cy="1097359"/>
      </dsp:txXfrm>
    </dsp:sp>
    <dsp:sp modelId="{40E48AA4-5466-2E46-AF74-9173381DFB36}">
      <dsp:nvSpPr>
        <dsp:cNvPr id="0" name=""/>
        <dsp:cNvSpPr/>
      </dsp:nvSpPr>
      <dsp:spPr>
        <a:xfrm>
          <a:off x="5541385" y="5816004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CONSULTORIA</a:t>
          </a:r>
        </a:p>
      </dsp:txBody>
      <dsp:txXfrm>
        <a:off x="5541385" y="5816004"/>
        <a:ext cx="2894959" cy="1097359"/>
      </dsp:txXfrm>
    </dsp:sp>
    <dsp:sp modelId="{96C8D20B-4752-1E42-9F0F-A54F58303C9A}">
      <dsp:nvSpPr>
        <dsp:cNvPr id="0" name=""/>
        <dsp:cNvSpPr/>
      </dsp:nvSpPr>
      <dsp:spPr>
        <a:xfrm>
          <a:off x="8608938" y="5816004"/>
          <a:ext cx="2894959" cy="36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GRUPO ORTIZ</a:t>
          </a:r>
        </a:p>
      </dsp:txBody>
      <dsp:txXfrm>
        <a:off x="8608938" y="5816004"/>
        <a:ext cx="2894959" cy="365429"/>
      </dsp:txXfrm>
    </dsp:sp>
    <dsp:sp modelId="{D1AF10B7-31CF-D447-8219-6D27DA755384}">
      <dsp:nvSpPr>
        <dsp:cNvPr id="0" name=""/>
        <dsp:cNvSpPr/>
      </dsp:nvSpPr>
      <dsp:spPr>
        <a:xfrm>
          <a:off x="8608938" y="6181433"/>
          <a:ext cx="2894959" cy="36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GRAIMAN</a:t>
          </a:r>
        </a:p>
      </dsp:txBody>
      <dsp:txXfrm>
        <a:off x="8608938" y="6181433"/>
        <a:ext cx="2894959" cy="365429"/>
      </dsp:txXfrm>
    </dsp:sp>
    <dsp:sp modelId="{8A8B0CB1-ACC7-0A40-89AD-A83AD5392416}">
      <dsp:nvSpPr>
        <dsp:cNvPr id="0" name=""/>
        <dsp:cNvSpPr/>
      </dsp:nvSpPr>
      <dsp:spPr>
        <a:xfrm>
          <a:off x="8608938" y="6546863"/>
          <a:ext cx="2894959" cy="36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YILPORT</a:t>
          </a:r>
        </a:p>
      </dsp:txBody>
      <dsp:txXfrm>
        <a:off x="8608938" y="6546863"/>
        <a:ext cx="2894959" cy="365429"/>
      </dsp:txXfrm>
    </dsp:sp>
    <dsp:sp modelId="{C3EF6750-8434-3346-9375-72AF15613AD6}">
      <dsp:nvSpPr>
        <dsp:cNvPr id="0" name=""/>
        <dsp:cNvSpPr/>
      </dsp:nvSpPr>
      <dsp:spPr>
        <a:xfrm>
          <a:off x="2301240" y="6913364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E142-2CB5-764B-B12F-7F76638E4426}">
      <dsp:nvSpPr>
        <dsp:cNvPr id="0" name=""/>
        <dsp:cNvSpPr/>
      </dsp:nvSpPr>
      <dsp:spPr>
        <a:xfrm>
          <a:off x="2473833" y="6968232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PROVISEG MAQUINARIAS</a:t>
          </a:r>
        </a:p>
      </dsp:txBody>
      <dsp:txXfrm>
        <a:off x="2473833" y="6968232"/>
        <a:ext cx="2894959" cy="1097359"/>
      </dsp:txXfrm>
    </dsp:sp>
    <dsp:sp modelId="{5F843C38-E750-8448-A2CA-2E330698F749}">
      <dsp:nvSpPr>
        <dsp:cNvPr id="0" name=""/>
        <dsp:cNvSpPr/>
      </dsp:nvSpPr>
      <dsp:spPr>
        <a:xfrm>
          <a:off x="5541385" y="6968232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CONSTRUCTORA</a:t>
          </a:r>
        </a:p>
      </dsp:txBody>
      <dsp:txXfrm>
        <a:off x="5541385" y="6968232"/>
        <a:ext cx="2894959" cy="1097359"/>
      </dsp:txXfrm>
    </dsp:sp>
    <dsp:sp modelId="{EDD18333-99E0-B246-9300-94D52920B3F9}">
      <dsp:nvSpPr>
        <dsp:cNvPr id="0" name=""/>
        <dsp:cNvSpPr/>
      </dsp:nvSpPr>
      <dsp:spPr>
        <a:xfrm>
          <a:off x="8608938" y="6968232"/>
          <a:ext cx="2894959" cy="109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SERVICIOS CONSTRUCCION SECTOR PUBLICO Y PRIVADO</a:t>
          </a:r>
        </a:p>
      </dsp:txBody>
      <dsp:txXfrm>
        <a:off x="8608938" y="6968232"/>
        <a:ext cx="2894959" cy="1097359"/>
      </dsp:txXfrm>
    </dsp:sp>
    <dsp:sp modelId="{DB2BA39A-979B-0F45-84F8-3BD235E212C8}">
      <dsp:nvSpPr>
        <dsp:cNvPr id="0" name=""/>
        <dsp:cNvSpPr/>
      </dsp:nvSpPr>
      <dsp:spPr>
        <a:xfrm>
          <a:off x="2301240" y="8065591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B76AD-3932-F54A-90D3-F94C87B7F237}">
      <dsp:nvSpPr>
        <dsp:cNvPr id="0" name=""/>
        <dsp:cNvSpPr/>
      </dsp:nvSpPr>
      <dsp:spPr>
        <a:xfrm>
          <a:off x="0" y="0"/>
          <a:ext cx="11506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8E60-A169-C243-8FDE-7E58A3A38A02}">
      <dsp:nvSpPr>
        <dsp:cNvPr id="0" name=""/>
        <dsp:cNvSpPr/>
      </dsp:nvSpPr>
      <dsp:spPr>
        <a:xfrm>
          <a:off x="0" y="0"/>
          <a:ext cx="2301240" cy="467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PYMES</a:t>
          </a:r>
        </a:p>
      </dsp:txBody>
      <dsp:txXfrm>
        <a:off x="0" y="0"/>
        <a:ext cx="2301240" cy="4673600"/>
      </dsp:txXfrm>
    </dsp:sp>
    <dsp:sp modelId="{D6ACE2E4-C66D-7D4C-95A8-F7CC01F4B3B9}">
      <dsp:nvSpPr>
        <dsp:cNvPr id="0" name=""/>
        <dsp:cNvSpPr/>
      </dsp:nvSpPr>
      <dsp:spPr>
        <a:xfrm>
          <a:off x="2473833" y="73024"/>
          <a:ext cx="2894959" cy="14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INCOA</a:t>
          </a:r>
        </a:p>
      </dsp:txBody>
      <dsp:txXfrm>
        <a:off x="2473833" y="73024"/>
        <a:ext cx="2894959" cy="1460500"/>
      </dsp:txXfrm>
    </dsp:sp>
    <dsp:sp modelId="{2043FA20-5094-DB4C-B366-F594D6715C5D}">
      <dsp:nvSpPr>
        <dsp:cNvPr id="0" name=""/>
        <dsp:cNvSpPr/>
      </dsp:nvSpPr>
      <dsp:spPr>
        <a:xfrm>
          <a:off x="5541385" y="73024"/>
          <a:ext cx="2894959" cy="14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ALUMINIO Y VIDRIO</a:t>
          </a:r>
        </a:p>
      </dsp:txBody>
      <dsp:txXfrm>
        <a:off x="5541385" y="73024"/>
        <a:ext cx="2894959" cy="1460500"/>
      </dsp:txXfrm>
    </dsp:sp>
    <dsp:sp modelId="{27D9DB90-756A-F346-90EF-40224636A578}">
      <dsp:nvSpPr>
        <dsp:cNvPr id="0" name=""/>
        <dsp:cNvSpPr/>
      </dsp:nvSpPr>
      <dsp:spPr>
        <a:xfrm>
          <a:off x="8608938" y="73024"/>
          <a:ext cx="2894959" cy="7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PAGINA WEB</a:t>
          </a:r>
        </a:p>
      </dsp:txBody>
      <dsp:txXfrm>
        <a:off x="8608938" y="73024"/>
        <a:ext cx="2894959" cy="730250"/>
      </dsp:txXfrm>
    </dsp:sp>
    <dsp:sp modelId="{1F733D07-80AA-6843-9711-072177D47844}">
      <dsp:nvSpPr>
        <dsp:cNvPr id="0" name=""/>
        <dsp:cNvSpPr/>
      </dsp:nvSpPr>
      <dsp:spPr>
        <a:xfrm>
          <a:off x="8608938" y="803275"/>
          <a:ext cx="2894959" cy="7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REDES</a:t>
          </a:r>
        </a:p>
      </dsp:txBody>
      <dsp:txXfrm>
        <a:off x="8608938" y="803275"/>
        <a:ext cx="2894959" cy="730250"/>
      </dsp:txXfrm>
    </dsp:sp>
    <dsp:sp modelId="{F8AA7F93-890F-184B-A9C0-FAB67D760902}">
      <dsp:nvSpPr>
        <dsp:cNvPr id="0" name=""/>
        <dsp:cNvSpPr/>
      </dsp:nvSpPr>
      <dsp:spPr>
        <a:xfrm>
          <a:off x="2301240" y="1533525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6445B-F3F2-EC4F-A531-BE8D89461A59}">
      <dsp:nvSpPr>
        <dsp:cNvPr id="0" name=""/>
        <dsp:cNvSpPr/>
      </dsp:nvSpPr>
      <dsp:spPr>
        <a:xfrm>
          <a:off x="2473833" y="1606550"/>
          <a:ext cx="2894959" cy="14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ATS</a:t>
          </a:r>
        </a:p>
      </dsp:txBody>
      <dsp:txXfrm>
        <a:off x="2473833" y="1606550"/>
        <a:ext cx="2894959" cy="1460500"/>
      </dsp:txXfrm>
    </dsp:sp>
    <dsp:sp modelId="{06C9E27A-8CAB-2149-9B82-C10919E39539}">
      <dsp:nvSpPr>
        <dsp:cNvPr id="0" name=""/>
        <dsp:cNvSpPr/>
      </dsp:nvSpPr>
      <dsp:spPr>
        <a:xfrm>
          <a:off x="5541385" y="1606550"/>
          <a:ext cx="2894959" cy="14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SERVICIOS DE SEGURIDAD</a:t>
          </a:r>
        </a:p>
      </dsp:txBody>
      <dsp:txXfrm>
        <a:off x="5541385" y="1606550"/>
        <a:ext cx="2894959" cy="1460500"/>
      </dsp:txXfrm>
    </dsp:sp>
    <dsp:sp modelId="{B0E8D12C-1514-1746-A899-15531CACE8C4}">
      <dsp:nvSpPr>
        <dsp:cNvPr id="0" name=""/>
        <dsp:cNvSpPr/>
      </dsp:nvSpPr>
      <dsp:spPr>
        <a:xfrm>
          <a:off x="8608938" y="1606550"/>
          <a:ext cx="2894959" cy="7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PAGINA WEB</a:t>
          </a:r>
        </a:p>
      </dsp:txBody>
      <dsp:txXfrm>
        <a:off x="8608938" y="1606550"/>
        <a:ext cx="2894959" cy="730250"/>
      </dsp:txXfrm>
    </dsp:sp>
    <dsp:sp modelId="{B0F49D0D-A00A-CA44-BA9F-86B6DC0324D6}">
      <dsp:nvSpPr>
        <dsp:cNvPr id="0" name=""/>
        <dsp:cNvSpPr/>
      </dsp:nvSpPr>
      <dsp:spPr>
        <a:xfrm>
          <a:off x="8608938" y="2336800"/>
          <a:ext cx="2894959" cy="7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REDES</a:t>
          </a:r>
        </a:p>
      </dsp:txBody>
      <dsp:txXfrm>
        <a:off x="8608938" y="2336800"/>
        <a:ext cx="2894959" cy="730250"/>
      </dsp:txXfrm>
    </dsp:sp>
    <dsp:sp modelId="{F4E86CC4-A1C4-B642-A8DE-98CA312DF7F2}">
      <dsp:nvSpPr>
        <dsp:cNvPr id="0" name=""/>
        <dsp:cNvSpPr/>
      </dsp:nvSpPr>
      <dsp:spPr>
        <a:xfrm>
          <a:off x="2301240" y="3067050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81A5-4762-8440-A75E-C84E4F57B621}">
      <dsp:nvSpPr>
        <dsp:cNvPr id="0" name=""/>
        <dsp:cNvSpPr/>
      </dsp:nvSpPr>
      <dsp:spPr>
        <a:xfrm>
          <a:off x="2473833" y="3140075"/>
          <a:ext cx="2894959" cy="14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JASETRON</a:t>
          </a:r>
        </a:p>
      </dsp:txBody>
      <dsp:txXfrm>
        <a:off x="2473833" y="3140075"/>
        <a:ext cx="2894959" cy="1460500"/>
      </dsp:txXfrm>
    </dsp:sp>
    <dsp:sp modelId="{D43D3170-2202-3141-A5B5-FFE38DC68F35}">
      <dsp:nvSpPr>
        <dsp:cNvPr id="0" name=""/>
        <dsp:cNvSpPr/>
      </dsp:nvSpPr>
      <dsp:spPr>
        <a:xfrm>
          <a:off x="5541385" y="3140075"/>
          <a:ext cx="2894959" cy="146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SERVICIOS DE SEGURIDAD</a:t>
          </a:r>
        </a:p>
      </dsp:txBody>
      <dsp:txXfrm>
        <a:off x="5541385" y="3140075"/>
        <a:ext cx="2894959" cy="1460500"/>
      </dsp:txXfrm>
    </dsp:sp>
    <dsp:sp modelId="{F02B95DD-AD98-FC4B-AB9B-4A633204534B}">
      <dsp:nvSpPr>
        <dsp:cNvPr id="0" name=""/>
        <dsp:cNvSpPr/>
      </dsp:nvSpPr>
      <dsp:spPr>
        <a:xfrm>
          <a:off x="8608938" y="3140075"/>
          <a:ext cx="2894959" cy="7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SITIO WEB</a:t>
          </a:r>
        </a:p>
      </dsp:txBody>
      <dsp:txXfrm>
        <a:off x="8608938" y="3140075"/>
        <a:ext cx="2894959" cy="730250"/>
      </dsp:txXfrm>
    </dsp:sp>
    <dsp:sp modelId="{B4D11C7C-428F-DF4C-9554-FDC8328424DC}">
      <dsp:nvSpPr>
        <dsp:cNvPr id="0" name=""/>
        <dsp:cNvSpPr/>
      </dsp:nvSpPr>
      <dsp:spPr>
        <a:xfrm>
          <a:off x="8608938" y="3870325"/>
          <a:ext cx="2894959" cy="7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EMAIL CORPORATIVO</a:t>
          </a:r>
        </a:p>
      </dsp:txBody>
      <dsp:txXfrm>
        <a:off x="8608938" y="3870325"/>
        <a:ext cx="2894959" cy="730250"/>
      </dsp:txXfrm>
    </dsp:sp>
    <dsp:sp modelId="{EA2FD41F-7C00-5F47-A9E4-0F687AE3F2D9}">
      <dsp:nvSpPr>
        <dsp:cNvPr id="0" name=""/>
        <dsp:cNvSpPr/>
      </dsp:nvSpPr>
      <dsp:spPr>
        <a:xfrm>
          <a:off x="2301240" y="4600575"/>
          <a:ext cx="9204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9258303"/>
            <a:ext cx="18288000" cy="1012825"/>
          </a:xfrm>
          <a:custGeom>
            <a:avLst/>
            <a:gdLst/>
            <a:ahLst/>
            <a:cxnLst/>
            <a:rect l="l" t="t" r="r" b="b"/>
            <a:pathLst>
              <a:path w="18288000" h="1012825">
                <a:moveTo>
                  <a:pt x="18287999" y="1012626"/>
                </a:moveTo>
                <a:lnTo>
                  <a:pt x="0" y="101262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12626"/>
                </a:lnTo>
                <a:close/>
              </a:path>
            </a:pathLst>
          </a:custGeom>
          <a:solidFill>
            <a:srgbClr val="EC66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91323"/>
            <a:ext cx="11862435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91320"/>
            <a:ext cx="1088644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029545"/>
            <a:ext cx="16255365" cy="673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B6686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34B92-744D-71C0-2744-C548EF129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9"/>
          <a:stretch/>
        </p:blipFill>
        <p:spPr>
          <a:xfrm>
            <a:off x="16115666" y="351617"/>
            <a:ext cx="1155699" cy="1158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DEF440-B102-E0A5-CF2A-A01F8D6C7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5"/>
          <a:stretch/>
        </p:blipFill>
        <p:spPr>
          <a:xfrm>
            <a:off x="0" y="7242895"/>
            <a:ext cx="7570064" cy="3047999"/>
          </a:xfrm>
          <a:prstGeom prst="roundRect">
            <a:avLst>
              <a:gd name="adj" fmla="val 50000"/>
            </a:avLst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48F227-33CB-2755-7FB1-09C130AB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33722" r="82471" b="31658"/>
          <a:stretch/>
        </p:blipFill>
        <p:spPr>
          <a:xfrm>
            <a:off x="-23949" y="0"/>
            <a:ext cx="18311949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C8DB37-E816-FEC2-B332-15F5F4EE5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9" b="71595"/>
          <a:stretch/>
        </p:blipFill>
        <p:spPr>
          <a:xfrm>
            <a:off x="-23949" y="4686300"/>
            <a:ext cx="5967543" cy="304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EE2D1-1DFA-476C-9909-5C666C24B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5"/>
          <a:stretch/>
        </p:blipFill>
        <p:spPr>
          <a:xfrm>
            <a:off x="0" y="4686300"/>
            <a:ext cx="7570064" cy="3047999"/>
          </a:xfrm>
          <a:prstGeom prst="roundRect">
            <a:avLst>
              <a:gd name="adj" fmla="val 50000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4" y="5448300"/>
            <a:ext cx="1089659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300" dirty="0">
                <a:solidFill>
                  <a:srgbClr val="007EB9"/>
                </a:solidFill>
                <a:latin typeface="Montserrat" pitchFamily="2" charset="77"/>
              </a:rPr>
              <a:t>Portafolio Clientes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84049-3377-D0CB-F645-81A04032F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9"/>
          <a:stretch/>
        </p:blipFill>
        <p:spPr>
          <a:xfrm>
            <a:off x="16154400" y="470722"/>
            <a:ext cx="1155699" cy="11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2887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PORTAFOLIO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CLIENTES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9663B6-5C05-063F-C16B-B10A7CBF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472762"/>
              </p:ext>
            </p:extLst>
          </p:nvPr>
        </p:nvGraphicFramePr>
        <p:xfrm>
          <a:off x="3573706" y="1079500"/>
          <a:ext cx="11666294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41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9663B6-5C05-063F-C16B-B10A7CBF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138795"/>
              </p:ext>
            </p:extLst>
          </p:nvPr>
        </p:nvGraphicFramePr>
        <p:xfrm>
          <a:off x="3733800" y="1079500"/>
          <a:ext cx="115062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71AB4A-0B5A-A013-1D8D-0DDE7268A461}"/>
              </a:ext>
            </a:extLst>
          </p:cNvPr>
          <p:cNvSpPr txBox="1"/>
          <p:nvPr/>
        </p:nvSpPr>
        <p:spPr>
          <a:xfrm>
            <a:off x="685800" y="446464"/>
            <a:ext cx="2887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PORTAFOLIO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CLIENTES</a:t>
            </a:r>
          </a:p>
        </p:txBody>
      </p:sp>
    </p:spTree>
    <p:extLst>
      <p:ext uri="{BB962C8B-B14F-4D97-AF65-F5344CB8AC3E}">
        <p14:creationId xmlns:p14="http://schemas.microsoft.com/office/powerpoint/2010/main" val="326715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9663B6-5C05-063F-C16B-B10A7CBF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664933"/>
              </p:ext>
            </p:extLst>
          </p:nvPr>
        </p:nvGraphicFramePr>
        <p:xfrm>
          <a:off x="3733800" y="1079500"/>
          <a:ext cx="11506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B0D70E-D07B-7DCA-265D-5FD9AC6E3BC1}"/>
              </a:ext>
            </a:extLst>
          </p:cNvPr>
          <p:cNvSpPr txBox="1"/>
          <p:nvPr/>
        </p:nvSpPr>
        <p:spPr>
          <a:xfrm>
            <a:off x="685800" y="446464"/>
            <a:ext cx="2887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PORTAFOLIO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CLIENTES</a:t>
            </a:r>
          </a:p>
        </p:txBody>
      </p:sp>
    </p:spTree>
    <p:extLst>
      <p:ext uri="{BB962C8B-B14F-4D97-AF65-F5344CB8AC3E}">
        <p14:creationId xmlns:p14="http://schemas.microsoft.com/office/powerpoint/2010/main" val="12195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2136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CLIENTES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PORTAFOLIO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9663B6-5C05-063F-C16B-B10A7CBF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785434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76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2680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PROYECTOS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INTERNACIONALES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9663B6-5C05-063F-C16B-B10A7CBF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25272"/>
              </p:ext>
            </p:extLst>
          </p:nvPr>
        </p:nvGraphicFramePr>
        <p:xfrm>
          <a:off x="3505200" y="1079500"/>
          <a:ext cx="11734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71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A17648-E493-2F5B-FEF9-3A7756E29994}"/>
              </a:ext>
            </a:extLst>
          </p:cNvPr>
          <p:cNvSpPr/>
          <p:nvPr/>
        </p:nvSpPr>
        <p:spPr>
          <a:xfrm>
            <a:off x="0" y="4583090"/>
            <a:ext cx="18288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ES" sz="7200" b="1" spc="10" dirty="0">
                <a:solidFill>
                  <a:srgbClr val="007EB9"/>
                </a:solidFill>
                <a:latin typeface="Montserrat" pitchFamily="2" charset="77"/>
                <a:ea typeface="+mj-ea"/>
                <a:cs typeface="Tahoma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29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4" y="5448300"/>
            <a:ext cx="1028699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300" dirty="0">
                <a:solidFill>
                  <a:srgbClr val="007EB9"/>
                </a:solidFill>
                <a:latin typeface="Montserrat" pitchFamily="2" charset="77"/>
              </a:rPr>
              <a:t>Equipo Trabajo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84049-3377-D0CB-F645-81A04032F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9"/>
          <a:stretch/>
        </p:blipFill>
        <p:spPr>
          <a:xfrm>
            <a:off x="16154400" y="470722"/>
            <a:ext cx="1155699" cy="11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2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1868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EQUIPO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EXPERTICIA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2E906A-313A-18D6-0235-B859F1F94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593258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02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3004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ESTRUCTURA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ATENCIÓN CLIENTES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6FE3E96-8F0A-8EEC-FD73-23385561C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388497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9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1868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EQUIPO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EXTERNO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2E906A-313A-18D6-0235-B859F1F94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748110"/>
              </p:ext>
            </p:extLst>
          </p:nvPr>
        </p:nvGraphicFramePr>
        <p:xfrm>
          <a:off x="6096000" y="3238500"/>
          <a:ext cx="6665843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24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2300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EQUIPO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INTERNACIONAL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2E906A-313A-18D6-0235-B859F1F94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727847"/>
              </p:ext>
            </p:extLst>
          </p:nvPr>
        </p:nvGraphicFramePr>
        <p:xfrm>
          <a:off x="5334000" y="3606800"/>
          <a:ext cx="8458199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17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4" y="5448300"/>
            <a:ext cx="1028699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300" dirty="0">
                <a:solidFill>
                  <a:srgbClr val="007EB9"/>
                </a:solidFill>
                <a:latin typeface="Montserrat" pitchFamily="2" charset="77"/>
              </a:rPr>
              <a:t>Proceso Soporte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84049-3377-D0CB-F645-81A04032F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9"/>
          <a:stretch/>
        </p:blipFill>
        <p:spPr>
          <a:xfrm>
            <a:off x="16154400" y="470722"/>
            <a:ext cx="1155699" cy="11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5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3063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SOPORTE SLA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ATENCION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4E4D35-B02B-5637-6284-29E4496C5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454681"/>
              </p:ext>
            </p:extLst>
          </p:nvPr>
        </p:nvGraphicFramePr>
        <p:xfrm>
          <a:off x="3048000" y="20193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4BE398-B29B-F1D7-1631-A0B1F5876A84}"/>
              </a:ext>
            </a:extLst>
          </p:cNvPr>
          <p:cNvSpPr txBox="1"/>
          <p:nvPr/>
        </p:nvSpPr>
        <p:spPr>
          <a:xfrm>
            <a:off x="3048000" y="4305300"/>
            <a:ext cx="990600" cy="995422"/>
          </a:xfrm>
          <a:prstGeom prst="ellipse">
            <a:avLst/>
          </a:prstGeom>
          <a:solidFill>
            <a:srgbClr val="8A3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E0AB-AB4E-865C-4CDB-CF88D25A8FFD}"/>
              </a:ext>
            </a:extLst>
          </p:cNvPr>
          <p:cNvSpPr txBox="1"/>
          <p:nvPr/>
        </p:nvSpPr>
        <p:spPr>
          <a:xfrm>
            <a:off x="7239000" y="3217508"/>
            <a:ext cx="990600" cy="995422"/>
          </a:xfrm>
          <a:prstGeom prst="ellipse">
            <a:avLst/>
          </a:prstGeom>
          <a:solidFill>
            <a:srgbClr val="8A3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B0025-C25C-FC4E-3B37-EDAA3C1E7599}"/>
              </a:ext>
            </a:extLst>
          </p:cNvPr>
          <p:cNvSpPr txBox="1"/>
          <p:nvPr/>
        </p:nvSpPr>
        <p:spPr>
          <a:xfrm>
            <a:off x="11430000" y="2222086"/>
            <a:ext cx="990600" cy="995422"/>
          </a:xfrm>
          <a:prstGeom prst="ellipse">
            <a:avLst/>
          </a:prstGeom>
          <a:solidFill>
            <a:srgbClr val="8A3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27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1F6313-4D73-E1D6-3F83-1A2BEB4420C8}"/>
              </a:ext>
            </a:extLst>
          </p:cNvPr>
          <p:cNvSpPr txBox="1"/>
          <p:nvPr/>
        </p:nvSpPr>
        <p:spPr>
          <a:xfrm>
            <a:off x="685800" y="446464"/>
            <a:ext cx="4425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ESCALAMEINTO SLA</a:t>
            </a:r>
          </a:p>
          <a:p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ATENCION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DE982-6E22-E5E8-16EF-1996FF339A1D}"/>
              </a:ext>
            </a:extLst>
          </p:cNvPr>
          <p:cNvSpPr txBox="1"/>
          <p:nvPr/>
        </p:nvSpPr>
        <p:spPr>
          <a:xfrm>
            <a:off x="12761843" y="7540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4E4D35-B02B-5637-6284-29E4496C5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799178"/>
              </p:ext>
            </p:extLst>
          </p:nvPr>
        </p:nvGraphicFramePr>
        <p:xfrm>
          <a:off x="3048000" y="20193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4BE398-B29B-F1D7-1631-A0B1F5876A84}"/>
              </a:ext>
            </a:extLst>
          </p:cNvPr>
          <p:cNvSpPr txBox="1"/>
          <p:nvPr/>
        </p:nvSpPr>
        <p:spPr>
          <a:xfrm>
            <a:off x="3048000" y="4305300"/>
            <a:ext cx="990600" cy="995422"/>
          </a:xfrm>
          <a:prstGeom prst="ellipse">
            <a:avLst/>
          </a:prstGeom>
          <a:solidFill>
            <a:srgbClr val="8A3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E0AB-AB4E-865C-4CDB-CF88D25A8FFD}"/>
              </a:ext>
            </a:extLst>
          </p:cNvPr>
          <p:cNvSpPr txBox="1"/>
          <p:nvPr/>
        </p:nvSpPr>
        <p:spPr>
          <a:xfrm>
            <a:off x="7239000" y="3217508"/>
            <a:ext cx="990600" cy="995422"/>
          </a:xfrm>
          <a:prstGeom prst="ellipse">
            <a:avLst/>
          </a:prstGeom>
          <a:solidFill>
            <a:srgbClr val="8A3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B0025-C25C-FC4E-3B37-EDAA3C1E7599}"/>
              </a:ext>
            </a:extLst>
          </p:cNvPr>
          <p:cNvSpPr txBox="1"/>
          <p:nvPr/>
        </p:nvSpPr>
        <p:spPr>
          <a:xfrm>
            <a:off x="11430000" y="2222086"/>
            <a:ext cx="990600" cy="995422"/>
          </a:xfrm>
          <a:prstGeom prst="ellipse">
            <a:avLst/>
          </a:prstGeom>
          <a:solidFill>
            <a:srgbClr val="8A3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206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20701</TotalTime>
  <Words>658</Words>
  <Application>Microsoft Macintosh PowerPoint</Application>
  <PresentationFormat>Custom</PresentationFormat>
  <Paragraphs>236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Trebuchet MS</vt:lpstr>
      <vt:lpstr>Office Theme</vt:lpstr>
      <vt:lpstr>PowerPoint Presentation</vt:lpstr>
      <vt:lpstr>Equipo Trabajo</vt:lpstr>
      <vt:lpstr>PowerPoint Presentation</vt:lpstr>
      <vt:lpstr>PowerPoint Presentation</vt:lpstr>
      <vt:lpstr>PowerPoint Presentation</vt:lpstr>
      <vt:lpstr>PowerPoint Presentation</vt:lpstr>
      <vt:lpstr>Proceso Soporte</vt:lpstr>
      <vt:lpstr>PowerPoint Presentation</vt:lpstr>
      <vt:lpstr>PowerPoint Presentation</vt:lpstr>
      <vt:lpstr>Portafolio Clientes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Técnica</dc:title>
  <dc:creator>Proyectos iCreativa</dc:creator>
  <cp:keywords>DAFaGdYyXxA,BAFU73rTAg0</cp:keywords>
  <cp:lastModifiedBy>Ruben Bustamante</cp:lastModifiedBy>
  <cp:revision>288</cp:revision>
  <cp:lastPrinted>2024-10-04T15:43:54Z</cp:lastPrinted>
  <dcterms:created xsi:type="dcterms:W3CDTF">2023-02-16T20:36:07Z</dcterms:created>
  <dcterms:modified xsi:type="dcterms:W3CDTF">2024-10-31T19:02:03Z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2023-02-09T00:00:00Z</vt:filetime>
  </property>
  <property fmtid="{D5CDD505-2E9C-101B-9397-08002B2CF9AE}" pid="3" name="Creator">
    <vt:lpwstr>Canva</vt:lpwstr>
  </property>
  <property fmtid="{D5CDD505-2E9C-101B-9397-08002B2CF9AE}" pid="4" name="LastSaved">
    <vt:filetime>2023-02-09T00:00:00Z</vt:filetime>
  </property>
</Properties>
</file>